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49"/>
  </p:notesMasterIdLst>
  <p:handoutMasterIdLst>
    <p:handoutMasterId r:id="rId50"/>
  </p:handoutMasterIdLst>
  <p:sldIdLst>
    <p:sldId id="424" r:id="rId2"/>
    <p:sldId id="428" r:id="rId3"/>
    <p:sldId id="425" r:id="rId4"/>
    <p:sldId id="473" r:id="rId5"/>
    <p:sldId id="427" r:id="rId6"/>
    <p:sldId id="429" r:id="rId7"/>
    <p:sldId id="430" r:id="rId8"/>
    <p:sldId id="431" r:id="rId9"/>
    <p:sldId id="433" r:id="rId10"/>
    <p:sldId id="432" r:id="rId11"/>
    <p:sldId id="434" r:id="rId12"/>
    <p:sldId id="437" r:id="rId13"/>
    <p:sldId id="438" r:id="rId14"/>
    <p:sldId id="439" r:id="rId15"/>
    <p:sldId id="441" r:id="rId16"/>
    <p:sldId id="442" r:id="rId17"/>
    <p:sldId id="443" r:id="rId18"/>
    <p:sldId id="444" r:id="rId19"/>
    <p:sldId id="448" r:id="rId20"/>
    <p:sldId id="452" r:id="rId21"/>
    <p:sldId id="445" r:id="rId22"/>
    <p:sldId id="446" r:id="rId23"/>
    <p:sldId id="451" r:id="rId24"/>
    <p:sldId id="447" r:id="rId25"/>
    <p:sldId id="453" r:id="rId26"/>
    <p:sldId id="455" r:id="rId27"/>
    <p:sldId id="454" r:id="rId28"/>
    <p:sldId id="456" r:id="rId29"/>
    <p:sldId id="457" r:id="rId30"/>
    <p:sldId id="459" r:id="rId31"/>
    <p:sldId id="458" r:id="rId32"/>
    <p:sldId id="460" r:id="rId33"/>
    <p:sldId id="440" r:id="rId34"/>
    <p:sldId id="449" r:id="rId35"/>
    <p:sldId id="461" r:id="rId36"/>
    <p:sldId id="462" r:id="rId37"/>
    <p:sldId id="463" r:id="rId38"/>
    <p:sldId id="464" r:id="rId39"/>
    <p:sldId id="465" r:id="rId40"/>
    <p:sldId id="450" r:id="rId41"/>
    <p:sldId id="466" r:id="rId42"/>
    <p:sldId id="468" r:id="rId43"/>
    <p:sldId id="469" r:id="rId44"/>
    <p:sldId id="470" r:id="rId45"/>
    <p:sldId id="471" r:id="rId46"/>
    <p:sldId id="472" r:id="rId47"/>
    <p:sldId id="422" r:id="rId4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 Sam" initials="C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2DA7A"/>
    <a:srgbClr val="9ED684"/>
    <a:srgbClr val="8DD3A0"/>
    <a:srgbClr val="96D0C8"/>
    <a:srgbClr val="9FB8CD"/>
    <a:srgbClr val="FF0066"/>
    <a:srgbClr val="FF6600"/>
    <a:srgbClr val="D220A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7096" autoAdjust="0"/>
  </p:normalViewPr>
  <p:slideViewPr>
    <p:cSldViewPr snapToGrid="0">
      <p:cViewPr>
        <p:scale>
          <a:sx n="69" d="100"/>
          <a:sy n="69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BBFCA-7566-4F47-96C8-B4B5DD33DAA0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8C85C4D-7A57-4556-9474-99C8A8C91FFC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smtClean="0"/>
            <a:t>我家大門可掀起</a:t>
          </a:r>
          <a:r>
            <a:rPr lang="en-US" altLang="zh-TW" sz="3200" b="1" smtClean="0"/>
            <a:t/>
          </a:r>
          <a:br>
            <a:rPr lang="en-US" altLang="zh-TW" sz="3200" b="1" smtClean="0"/>
          </a:br>
          <a:r>
            <a:rPr lang="zh-TW" altLang="en-US" sz="3200" b="1" smtClean="0"/>
            <a:t>定期出刊有規律</a:t>
          </a:r>
          <a:r>
            <a:rPr lang="en-US" altLang="zh-TW" sz="3200" b="1" smtClean="0"/>
            <a:t/>
          </a:r>
          <a:br>
            <a:rPr lang="en-US" altLang="zh-TW" sz="3200" b="1" smtClean="0"/>
          </a:br>
          <a:r>
            <a:rPr lang="zh-TW" altLang="en-US" sz="3200" b="1" smtClean="0"/>
            <a:t>各種新知報你知</a:t>
          </a:r>
          <a:endParaRPr lang="zh-TW" altLang="en-US" sz="3200" b="1" dirty="0"/>
        </a:p>
      </dgm:t>
    </dgm:pt>
    <dgm:pt modelId="{66DE080D-01C5-434A-9A78-62D44123517C}" type="parTrans" cxnId="{B6BF7498-046A-4640-A19C-6C1CD6C12D80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14F7FB95-7C77-4EA5-B281-8693B424F8B7}" type="sibTrans" cxnId="{B6BF7498-046A-4640-A19C-6C1CD6C12D80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FA1ED19A-0A68-4AF2-B63E-901E02A95C39}">
      <dgm:prSet phldrT="[文字]" custT="1"/>
      <dgm:spPr>
        <a:solidFill>
          <a:srgbClr val="008000"/>
        </a:solidFill>
      </dgm:spPr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smtClean="0"/>
            <a:t>讀者諮詢服務好</a:t>
          </a:r>
          <a:r>
            <a:rPr lang="en-US" altLang="zh-TW" sz="3200" b="1" smtClean="0"/>
            <a:t/>
          </a:r>
          <a:br>
            <a:rPr lang="en-US" altLang="zh-TW" sz="3200" b="1" smtClean="0"/>
          </a:br>
          <a:r>
            <a:rPr lang="zh-TW" altLang="en-US" sz="3200" b="1" smtClean="0"/>
            <a:t>借書還書都在這</a:t>
          </a:r>
          <a:r>
            <a:rPr lang="en-US" altLang="zh-TW" sz="3200" b="1" smtClean="0"/>
            <a:t/>
          </a:r>
          <a:br>
            <a:rPr lang="en-US" altLang="zh-TW" sz="3200" b="1" smtClean="0"/>
          </a:br>
          <a:r>
            <a:rPr lang="zh-TW" altLang="en-US" sz="3200" b="1" smtClean="0"/>
            <a:t>館內運作就靠他</a:t>
          </a:r>
          <a:endParaRPr lang="zh-TW" altLang="en-US" sz="3200" b="1" dirty="0"/>
        </a:p>
      </dgm:t>
    </dgm:pt>
    <dgm:pt modelId="{DF05ECB3-4272-4EC2-9C7F-73C81AB7A3E2}" type="parTrans" cxnId="{3FA5A6FF-DA39-41A2-8973-201B2FDB9A9C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615B86A4-7B67-45A2-B54F-6935724CC03D}" type="sibTrans" cxnId="{3FA5A6FF-DA39-41A2-8973-201B2FDB9A9C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AAAABDCE-5BFF-4269-A864-08D324A56D11}">
      <dgm:prSet phldrT="[文字]" custT="1"/>
      <dgm:spPr>
        <a:solidFill>
          <a:srgbClr val="FF9900"/>
        </a:solidFill>
      </dgm:spPr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精選主題好書多</a:t>
          </a:r>
          <a:r>
            <a:rPr lang="en-US" altLang="zh-TW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小說繪本都很讚</a:t>
          </a:r>
          <a:r>
            <a:rPr lang="en-US" altLang="zh-TW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均衡閱讀好所在</a:t>
          </a:r>
          <a:endParaRPr lang="zh-TW" altLang="en-US" sz="3200" b="1" dirty="0"/>
        </a:p>
      </dgm:t>
    </dgm:pt>
    <dgm:pt modelId="{4403AE9C-6668-43B1-891A-F944CFBC5937}" type="parTrans" cxnId="{C87ECA39-AF48-4839-AAD5-BC4B8F8263A9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775DC4A8-5FFD-490B-B7B4-8165987CBF80}" type="sibTrans" cxnId="{C87ECA39-AF48-4839-AAD5-BC4B8F8263A9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DBCCFC8C-CD65-468E-9AD8-60778F977398}">
      <dgm:prSet phldrT="[文字]" custT="1"/>
      <dgm:spPr>
        <a:solidFill>
          <a:srgbClr val="660066"/>
        </a:solidFill>
      </dgm:spPr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科學數學通通有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天文地質難不倒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生命奧秘就靠它</a:t>
          </a:r>
          <a:endParaRPr lang="zh-TW" altLang="en-US" sz="3200" b="1" dirty="0"/>
        </a:p>
      </dgm:t>
    </dgm:pt>
    <dgm:pt modelId="{69B015A2-74BC-4940-AD40-349301C4F95B}" type="parTrans" cxnId="{6BD7C562-3BB9-4E77-AF29-6594C249AF25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039F21DD-39A3-4624-AA72-0BAE571D285C}" type="sibTrans" cxnId="{6BD7C562-3BB9-4E77-AF29-6594C249AF25}">
      <dgm:prSet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chemeClr val="bg1"/>
            </a:solidFill>
          </a:endParaRPr>
        </a:p>
      </dgm:t>
    </dgm:pt>
    <dgm:pt modelId="{76D2949A-3A36-4AC1-A8A8-0FAADF7FB826}" type="pres">
      <dgm:prSet presAssocID="{B4FBBFCA-7566-4F47-96C8-B4B5DD33DA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DC23B0-1167-4D80-B531-109BEDF18B42}" type="pres">
      <dgm:prSet presAssocID="{A8C85C4D-7A57-4556-9474-99C8A8C91F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773F87-F493-4C54-BE31-5720D2C36489}" type="pres">
      <dgm:prSet presAssocID="{14F7FB95-7C77-4EA5-B281-8693B424F8B7}" presName="sibTrans" presStyleCnt="0"/>
      <dgm:spPr/>
    </dgm:pt>
    <dgm:pt modelId="{5BA8FFB4-94A3-4612-8003-BD52CC136C49}" type="pres">
      <dgm:prSet presAssocID="{FA1ED19A-0A68-4AF2-B63E-901E02A95C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A7152-A8B9-4EA1-8C76-C9994289D1CA}" type="pres">
      <dgm:prSet presAssocID="{615B86A4-7B67-45A2-B54F-6935724CC03D}" presName="sibTrans" presStyleCnt="0"/>
      <dgm:spPr/>
    </dgm:pt>
    <dgm:pt modelId="{CCF71D35-E9CE-4338-9C61-0FCA56DB281B}" type="pres">
      <dgm:prSet presAssocID="{AAAABDCE-5BFF-4269-A864-08D324A56D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1CDBCC-379A-4CFD-8E59-2CD6EA50257F}" type="pres">
      <dgm:prSet presAssocID="{775DC4A8-5FFD-490B-B7B4-8165987CBF80}" presName="sibTrans" presStyleCnt="0"/>
      <dgm:spPr/>
    </dgm:pt>
    <dgm:pt modelId="{8328D48C-183D-4A96-BD19-7EAB3AE6BBA8}" type="pres">
      <dgm:prSet presAssocID="{DBCCFC8C-CD65-468E-9AD8-60778F9773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7E5E29-1DD7-436A-8073-5A5156880A2A}" type="presOf" srcId="{FA1ED19A-0A68-4AF2-B63E-901E02A95C39}" destId="{5BA8FFB4-94A3-4612-8003-BD52CC136C49}" srcOrd="0" destOrd="0" presId="urn:microsoft.com/office/officeart/2005/8/layout/default"/>
    <dgm:cxn modelId="{3ADE7B23-50BD-4C73-9C51-294B2F0B678A}" type="presOf" srcId="{AAAABDCE-5BFF-4269-A864-08D324A56D11}" destId="{CCF71D35-E9CE-4338-9C61-0FCA56DB281B}" srcOrd="0" destOrd="0" presId="urn:microsoft.com/office/officeart/2005/8/layout/default"/>
    <dgm:cxn modelId="{B6BF7498-046A-4640-A19C-6C1CD6C12D80}" srcId="{B4FBBFCA-7566-4F47-96C8-B4B5DD33DAA0}" destId="{A8C85C4D-7A57-4556-9474-99C8A8C91FFC}" srcOrd="0" destOrd="0" parTransId="{66DE080D-01C5-434A-9A78-62D44123517C}" sibTransId="{14F7FB95-7C77-4EA5-B281-8693B424F8B7}"/>
    <dgm:cxn modelId="{6BD7C562-3BB9-4E77-AF29-6594C249AF25}" srcId="{B4FBBFCA-7566-4F47-96C8-B4B5DD33DAA0}" destId="{DBCCFC8C-CD65-468E-9AD8-60778F977398}" srcOrd="3" destOrd="0" parTransId="{69B015A2-74BC-4940-AD40-349301C4F95B}" sibTransId="{039F21DD-39A3-4624-AA72-0BAE571D285C}"/>
    <dgm:cxn modelId="{C87ECA39-AF48-4839-AAD5-BC4B8F8263A9}" srcId="{B4FBBFCA-7566-4F47-96C8-B4B5DD33DAA0}" destId="{AAAABDCE-5BFF-4269-A864-08D324A56D11}" srcOrd="2" destOrd="0" parTransId="{4403AE9C-6668-43B1-891A-F944CFBC5937}" sibTransId="{775DC4A8-5FFD-490B-B7B4-8165987CBF80}"/>
    <dgm:cxn modelId="{2874DF11-14BF-440A-990C-97B23BEE55FA}" type="presOf" srcId="{A8C85C4D-7A57-4556-9474-99C8A8C91FFC}" destId="{D1DC23B0-1167-4D80-B531-109BEDF18B42}" srcOrd="0" destOrd="0" presId="urn:microsoft.com/office/officeart/2005/8/layout/default"/>
    <dgm:cxn modelId="{3FA5A6FF-DA39-41A2-8973-201B2FDB9A9C}" srcId="{B4FBBFCA-7566-4F47-96C8-B4B5DD33DAA0}" destId="{FA1ED19A-0A68-4AF2-B63E-901E02A95C39}" srcOrd="1" destOrd="0" parTransId="{DF05ECB3-4272-4EC2-9C7F-73C81AB7A3E2}" sibTransId="{615B86A4-7B67-45A2-B54F-6935724CC03D}"/>
    <dgm:cxn modelId="{5EE88502-1AD8-4EC6-AC85-F3F7D8D1C5CA}" type="presOf" srcId="{B4FBBFCA-7566-4F47-96C8-B4B5DD33DAA0}" destId="{76D2949A-3A36-4AC1-A8A8-0FAADF7FB826}" srcOrd="0" destOrd="0" presId="urn:microsoft.com/office/officeart/2005/8/layout/default"/>
    <dgm:cxn modelId="{A629E7AD-A591-45BA-B6FA-4ADFC5DD0BCC}" type="presOf" srcId="{DBCCFC8C-CD65-468E-9AD8-60778F977398}" destId="{8328D48C-183D-4A96-BD19-7EAB3AE6BBA8}" srcOrd="0" destOrd="0" presId="urn:microsoft.com/office/officeart/2005/8/layout/default"/>
    <dgm:cxn modelId="{358141CA-7F47-46D8-9607-FD95414E9AAE}" type="presParOf" srcId="{76D2949A-3A36-4AC1-A8A8-0FAADF7FB826}" destId="{D1DC23B0-1167-4D80-B531-109BEDF18B42}" srcOrd="0" destOrd="0" presId="urn:microsoft.com/office/officeart/2005/8/layout/default"/>
    <dgm:cxn modelId="{E9668C60-B249-411C-BB47-7E545921C22F}" type="presParOf" srcId="{76D2949A-3A36-4AC1-A8A8-0FAADF7FB826}" destId="{93773F87-F493-4C54-BE31-5720D2C36489}" srcOrd="1" destOrd="0" presId="urn:microsoft.com/office/officeart/2005/8/layout/default"/>
    <dgm:cxn modelId="{91ABC8AF-ED25-47AE-94D8-208AC13D5AA4}" type="presParOf" srcId="{76D2949A-3A36-4AC1-A8A8-0FAADF7FB826}" destId="{5BA8FFB4-94A3-4612-8003-BD52CC136C49}" srcOrd="2" destOrd="0" presId="urn:microsoft.com/office/officeart/2005/8/layout/default"/>
    <dgm:cxn modelId="{AEC5DBC6-7D7E-42A8-806A-482302A9F0B9}" type="presParOf" srcId="{76D2949A-3A36-4AC1-A8A8-0FAADF7FB826}" destId="{4EEA7152-A8B9-4EA1-8C76-C9994289D1CA}" srcOrd="3" destOrd="0" presId="urn:microsoft.com/office/officeart/2005/8/layout/default"/>
    <dgm:cxn modelId="{E2D9FAA0-D9C3-40CA-8BC3-816407FD4623}" type="presParOf" srcId="{76D2949A-3A36-4AC1-A8A8-0FAADF7FB826}" destId="{CCF71D35-E9CE-4338-9C61-0FCA56DB281B}" srcOrd="4" destOrd="0" presId="urn:microsoft.com/office/officeart/2005/8/layout/default"/>
    <dgm:cxn modelId="{59EC9928-4B45-406F-AC03-861FC3C3D6EB}" type="presParOf" srcId="{76D2949A-3A36-4AC1-A8A8-0FAADF7FB826}" destId="{CC1CDBCC-379A-4CFD-8E59-2CD6EA50257F}" srcOrd="5" destOrd="0" presId="urn:microsoft.com/office/officeart/2005/8/layout/default"/>
    <dgm:cxn modelId="{060A48AD-DC01-4494-AB64-468DB6B1720A}" type="presParOf" srcId="{76D2949A-3A36-4AC1-A8A8-0FAADF7FB826}" destId="{8328D48C-183D-4A96-BD19-7EAB3AE6BB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700" b="1" dirty="0" smtClean="0">
              <a:solidFill>
                <a:schemeClr val="tx1"/>
              </a:solidFill>
            </a:rPr>
            <a:t>國家圖書館</a:t>
          </a:r>
          <a:endParaRPr lang="zh-TW" altLang="en-US" sz="3700" b="1" dirty="0">
            <a:solidFill>
              <a:schemeClr val="tx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smtClean="0"/>
            <a:t>專門圖書館</a:t>
          </a:r>
          <a:endParaRPr lang="en-US" altLang="zh-TW" sz="3600" b="1" dirty="0" smtClean="0"/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/>
            <a:t>公共圖書館</a:t>
          </a:r>
          <a:endParaRPr lang="en-US" altLang="zh-TW" sz="3600" b="1" dirty="0" smtClean="0"/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/>
            <a:t>學術圖書館</a:t>
          </a:r>
          <a:endParaRPr lang="en-US" altLang="zh-TW" sz="3600" b="1" dirty="0" smtClean="0"/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/>
            <a:t>學校圖書館</a:t>
          </a:r>
          <a:endParaRPr lang="zh-TW" altLang="en-US" sz="3600" b="1" dirty="0"/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F27BDAA6-C669-421F-95DC-C071D1C52A79}" type="presOf" srcId="{81FD456B-4537-4C2F-A676-B17AF2BE429C}" destId="{5AF183B0-DF27-4833-9D39-932FE77258E7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93DEB172-C503-4D47-877D-7FD2D84C7041}" type="presOf" srcId="{0587074B-AE6C-4E39-A014-213F155D87DF}" destId="{E6EE8CEC-A537-411D-A2A5-851C93D6EB56}" srcOrd="0" destOrd="0" presId="urn:microsoft.com/office/officeart/2005/8/layout/vList2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0B4F3207-E7E5-4C53-8187-87A250C7A801}" type="presOf" srcId="{FE0A8B5D-AF76-47A1-A614-E571EA959D62}" destId="{047CC0C4-8538-4D2C-BF56-CC28D9519442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A2102563-ED15-41B1-BE93-55D5317B5DF9}" type="presOf" srcId="{B91C8C08-4C13-4213-B9C0-3EF5EBE31F24}" destId="{E70A0F8E-B578-48AF-9C6B-5F3529C648B6}" srcOrd="0" destOrd="0" presId="urn:microsoft.com/office/officeart/2005/8/layout/vList2"/>
    <dgm:cxn modelId="{FF80C21D-DB3F-4E56-AA27-1C3B218BEDDA}" type="presOf" srcId="{2D62BAF9-0CBE-4D2C-A26B-32F6C31D6DA3}" destId="{50E73503-9EFD-4ACA-B305-44BE783BA439}" srcOrd="0" destOrd="0" presId="urn:microsoft.com/office/officeart/2005/8/layout/vList2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90904354-8302-4481-85F2-2805B18CD1A0}" type="presOf" srcId="{E8ED393E-1A72-4D70-AB76-9A694089497D}" destId="{3B3D8F5B-2BA6-4F18-8C0C-5D17F051118A}" srcOrd="0" destOrd="0" presId="urn:microsoft.com/office/officeart/2005/8/layout/vList2"/>
    <dgm:cxn modelId="{8E9C8373-682A-4BD5-8F81-4824FCF27428}" type="presParOf" srcId="{3B3D8F5B-2BA6-4F18-8C0C-5D17F051118A}" destId="{E6EE8CEC-A537-411D-A2A5-851C93D6EB56}" srcOrd="0" destOrd="0" presId="urn:microsoft.com/office/officeart/2005/8/layout/vList2"/>
    <dgm:cxn modelId="{5709AA39-D246-42F2-B695-43A2C09A208C}" type="presParOf" srcId="{3B3D8F5B-2BA6-4F18-8C0C-5D17F051118A}" destId="{4D58F22B-F691-4624-874B-0320162B29DE}" srcOrd="1" destOrd="0" presId="urn:microsoft.com/office/officeart/2005/8/layout/vList2"/>
    <dgm:cxn modelId="{AAE84AB5-65BB-4734-B197-8F41ED0DC948}" type="presParOf" srcId="{3B3D8F5B-2BA6-4F18-8C0C-5D17F051118A}" destId="{E70A0F8E-B578-48AF-9C6B-5F3529C648B6}" srcOrd="2" destOrd="0" presId="urn:microsoft.com/office/officeart/2005/8/layout/vList2"/>
    <dgm:cxn modelId="{54429ACE-8DFF-4461-B5AA-4657A678C546}" type="presParOf" srcId="{3B3D8F5B-2BA6-4F18-8C0C-5D17F051118A}" destId="{BB77B90E-513A-4FC3-A9E7-3463DD11B8C9}" srcOrd="3" destOrd="0" presId="urn:microsoft.com/office/officeart/2005/8/layout/vList2"/>
    <dgm:cxn modelId="{776D2372-02CB-4691-9442-1E1BD7280B1B}" type="presParOf" srcId="{3B3D8F5B-2BA6-4F18-8C0C-5D17F051118A}" destId="{5AF183B0-DF27-4833-9D39-932FE77258E7}" srcOrd="4" destOrd="0" presId="urn:microsoft.com/office/officeart/2005/8/layout/vList2"/>
    <dgm:cxn modelId="{9E744FB3-5A32-40A2-B76D-97BA5AB3952E}" type="presParOf" srcId="{3B3D8F5B-2BA6-4F18-8C0C-5D17F051118A}" destId="{D70F5866-1F3C-4784-B492-08C812902408}" srcOrd="5" destOrd="0" presId="urn:microsoft.com/office/officeart/2005/8/layout/vList2"/>
    <dgm:cxn modelId="{77484B63-5EE4-4B8E-AFFD-F5E0624001C8}" type="presParOf" srcId="{3B3D8F5B-2BA6-4F18-8C0C-5D17F051118A}" destId="{047CC0C4-8538-4D2C-BF56-CC28D9519442}" srcOrd="6" destOrd="0" presId="urn:microsoft.com/office/officeart/2005/8/layout/vList2"/>
    <dgm:cxn modelId="{3C2D649D-3206-4E2A-822E-F42AB15FEB27}" type="presParOf" srcId="{3B3D8F5B-2BA6-4F18-8C0C-5D17F051118A}" destId="{1230C850-44C5-46B6-A79E-772BD12FB03D}" srcOrd="7" destOrd="0" presId="urn:microsoft.com/office/officeart/2005/8/layout/vList2"/>
    <dgm:cxn modelId="{768D33A2-AF67-4DAA-BD09-B12728F1BA65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/>
            <a:t>國家圖書館</a:t>
          </a:r>
          <a:endParaRPr lang="zh-TW" altLang="en-US" sz="3600" b="1" dirty="0"/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700" b="1" dirty="0" smtClean="0">
              <a:solidFill>
                <a:schemeClr val="tx1"/>
              </a:solidFill>
            </a:rPr>
            <a:t>專門圖書館</a:t>
          </a:r>
          <a:endParaRPr lang="en-US" altLang="zh-TW" sz="3700" b="1" dirty="0" smtClean="0">
            <a:solidFill>
              <a:schemeClr val="tx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/>
            <a:t>公共圖書館</a:t>
          </a:r>
          <a:endParaRPr lang="en-US" altLang="zh-TW" sz="3600" b="1" dirty="0" smtClean="0"/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/>
            <a:t>學術圖書館</a:t>
          </a:r>
          <a:endParaRPr lang="en-US" altLang="zh-TW" sz="3600" b="1" dirty="0" smtClean="0"/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/>
            <a:t>學校圖書館</a:t>
          </a:r>
          <a:endParaRPr lang="zh-TW" altLang="en-US" sz="3600" b="1" dirty="0"/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5D391E-21EA-4779-B105-BAB224DFEA7A}" type="presOf" srcId="{FE0A8B5D-AF76-47A1-A614-E571EA959D62}" destId="{047CC0C4-8538-4D2C-BF56-CC28D9519442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D093866E-FDB5-4F8C-A65B-CC9C09F9298E}" type="presOf" srcId="{2D62BAF9-0CBE-4D2C-A26B-32F6C31D6DA3}" destId="{50E73503-9EFD-4ACA-B305-44BE783BA439}" srcOrd="0" destOrd="0" presId="urn:microsoft.com/office/officeart/2005/8/layout/vList2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71FED2F9-262E-40CB-903A-CAE1568CCECA}" type="presOf" srcId="{E8ED393E-1A72-4D70-AB76-9A694089497D}" destId="{3B3D8F5B-2BA6-4F18-8C0C-5D17F051118A}" srcOrd="0" destOrd="0" presId="urn:microsoft.com/office/officeart/2005/8/layout/vList2"/>
    <dgm:cxn modelId="{A0468126-D1FF-4A1B-A78F-3C581B6C43E8}" type="presOf" srcId="{0587074B-AE6C-4E39-A014-213F155D87DF}" destId="{E6EE8CEC-A537-411D-A2A5-851C93D6EB56}" srcOrd="0" destOrd="0" presId="urn:microsoft.com/office/officeart/2005/8/layout/vList2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71AE6BEE-3A9C-4DF7-8451-E8CD83ABA9DA}" type="presOf" srcId="{81FD456B-4537-4C2F-A676-B17AF2BE429C}" destId="{5AF183B0-DF27-4833-9D39-932FE77258E7}" srcOrd="0" destOrd="0" presId="urn:microsoft.com/office/officeart/2005/8/layout/vList2"/>
    <dgm:cxn modelId="{024C152D-7800-4433-A211-9290BE2E14B1}" type="presOf" srcId="{B91C8C08-4C13-4213-B9C0-3EF5EBE31F24}" destId="{E70A0F8E-B578-48AF-9C6B-5F3529C648B6}" srcOrd="0" destOrd="0" presId="urn:microsoft.com/office/officeart/2005/8/layout/vList2"/>
    <dgm:cxn modelId="{EED59903-1F65-44C3-BDAF-26D8A8CABCA9}" type="presParOf" srcId="{3B3D8F5B-2BA6-4F18-8C0C-5D17F051118A}" destId="{E6EE8CEC-A537-411D-A2A5-851C93D6EB56}" srcOrd="0" destOrd="0" presId="urn:microsoft.com/office/officeart/2005/8/layout/vList2"/>
    <dgm:cxn modelId="{42307430-B855-427D-A0F8-A205C1FAE6BA}" type="presParOf" srcId="{3B3D8F5B-2BA6-4F18-8C0C-5D17F051118A}" destId="{4D58F22B-F691-4624-874B-0320162B29DE}" srcOrd="1" destOrd="0" presId="urn:microsoft.com/office/officeart/2005/8/layout/vList2"/>
    <dgm:cxn modelId="{69889DA9-A0C8-4F84-ABC8-64F01A4C11DC}" type="presParOf" srcId="{3B3D8F5B-2BA6-4F18-8C0C-5D17F051118A}" destId="{E70A0F8E-B578-48AF-9C6B-5F3529C648B6}" srcOrd="2" destOrd="0" presId="urn:microsoft.com/office/officeart/2005/8/layout/vList2"/>
    <dgm:cxn modelId="{F5D82127-8B3C-471C-A200-EDE0566A5475}" type="presParOf" srcId="{3B3D8F5B-2BA6-4F18-8C0C-5D17F051118A}" destId="{BB77B90E-513A-4FC3-A9E7-3463DD11B8C9}" srcOrd="3" destOrd="0" presId="urn:microsoft.com/office/officeart/2005/8/layout/vList2"/>
    <dgm:cxn modelId="{9F6BE60E-C2E1-413B-A88D-72A762025A38}" type="presParOf" srcId="{3B3D8F5B-2BA6-4F18-8C0C-5D17F051118A}" destId="{5AF183B0-DF27-4833-9D39-932FE77258E7}" srcOrd="4" destOrd="0" presId="urn:microsoft.com/office/officeart/2005/8/layout/vList2"/>
    <dgm:cxn modelId="{A8D27502-0A0B-4435-BC5C-C58F0C0A18E1}" type="presParOf" srcId="{3B3D8F5B-2BA6-4F18-8C0C-5D17F051118A}" destId="{D70F5866-1F3C-4784-B492-08C812902408}" srcOrd="5" destOrd="0" presId="urn:microsoft.com/office/officeart/2005/8/layout/vList2"/>
    <dgm:cxn modelId="{1F6ED4D4-8030-41F1-9621-B6F76BF11C5D}" type="presParOf" srcId="{3B3D8F5B-2BA6-4F18-8C0C-5D17F051118A}" destId="{047CC0C4-8538-4D2C-BF56-CC28D9519442}" srcOrd="6" destOrd="0" presId="urn:microsoft.com/office/officeart/2005/8/layout/vList2"/>
    <dgm:cxn modelId="{8C62748B-D4F6-4952-A90B-1F048DAECF4C}" type="presParOf" srcId="{3B3D8F5B-2BA6-4F18-8C0C-5D17F051118A}" destId="{1230C850-44C5-46B6-A79E-772BD12FB03D}" srcOrd="7" destOrd="0" presId="urn:microsoft.com/office/officeart/2005/8/layout/vList2"/>
    <dgm:cxn modelId="{7F851392-5A95-4112-B173-18300571F31F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smtClean="0"/>
            <a:t>國家圖書館</a:t>
          </a:r>
          <a:endParaRPr lang="zh-TW" altLang="en-US" sz="3600" b="1"/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smtClean="0"/>
            <a:t>專門圖書館</a:t>
          </a:r>
          <a:endParaRPr lang="en-US" altLang="zh-TW" sz="3600" b="1" dirty="0" smtClean="0"/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700" b="1" dirty="0" smtClean="0">
              <a:solidFill>
                <a:schemeClr val="tx1"/>
              </a:solidFill>
            </a:rPr>
            <a:t>公共圖書館</a:t>
          </a:r>
          <a:endParaRPr lang="en-US" altLang="zh-TW" sz="3700" b="1" dirty="0" smtClean="0">
            <a:solidFill>
              <a:schemeClr val="tx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/>
            <a:t>學術圖書館</a:t>
          </a:r>
          <a:endParaRPr lang="en-US" altLang="zh-TW" sz="3600" b="1" dirty="0" smtClean="0"/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/>
            <a:t>學校圖書館</a:t>
          </a:r>
          <a:endParaRPr lang="zh-TW" altLang="en-US" sz="3600" b="1" dirty="0"/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E980AA-7D03-4072-88B4-1A9B6BF1C898}" type="presOf" srcId="{81FD456B-4537-4C2F-A676-B17AF2BE429C}" destId="{5AF183B0-DF27-4833-9D39-932FE77258E7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235A6909-129E-448B-BC22-F8CD9E433D3F}" type="presOf" srcId="{B91C8C08-4C13-4213-B9C0-3EF5EBE31F24}" destId="{E70A0F8E-B578-48AF-9C6B-5F3529C648B6}" srcOrd="0" destOrd="0" presId="urn:microsoft.com/office/officeart/2005/8/layout/vList2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CC83B875-E15F-458F-B43A-9F05919A0DD9}" type="presOf" srcId="{FE0A8B5D-AF76-47A1-A614-E571EA959D62}" destId="{047CC0C4-8538-4D2C-BF56-CC28D9519442}" srcOrd="0" destOrd="0" presId="urn:microsoft.com/office/officeart/2005/8/layout/vList2"/>
    <dgm:cxn modelId="{2AAE39F7-F200-4332-B216-C53CA92C866C}" type="presOf" srcId="{E8ED393E-1A72-4D70-AB76-9A694089497D}" destId="{3B3D8F5B-2BA6-4F18-8C0C-5D17F051118A}" srcOrd="0" destOrd="0" presId="urn:microsoft.com/office/officeart/2005/8/layout/vList2"/>
    <dgm:cxn modelId="{527E2AAB-3974-426A-B8E2-9A3155BDC28E}" type="presOf" srcId="{2D62BAF9-0CBE-4D2C-A26B-32F6C31D6DA3}" destId="{50E73503-9EFD-4ACA-B305-44BE783BA439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19875D11-F035-4E8D-9C3F-A7BABF28D89D}" type="presOf" srcId="{0587074B-AE6C-4E39-A014-213F155D87DF}" destId="{E6EE8CEC-A537-411D-A2A5-851C93D6EB56}" srcOrd="0" destOrd="0" presId="urn:microsoft.com/office/officeart/2005/8/layout/vList2"/>
    <dgm:cxn modelId="{6637A90D-6A48-4289-AC30-DC1A8F79EE78}" type="presParOf" srcId="{3B3D8F5B-2BA6-4F18-8C0C-5D17F051118A}" destId="{E6EE8CEC-A537-411D-A2A5-851C93D6EB56}" srcOrd="0" destOrd="0" presId="urn:microsoft.com/office/officeart/2005/8/layout/vList2"/>
    <dgm:cxn modelId="{D90174E0-FD52-49C5-A861-13E2D3F6A2E9}" type="presParOf" srcId="{3B3D8F5B-2BA6-4F18-8C0C-5D17F051118A}" destId="{4D58F22B-F691-4624-874B-0320162B29DE}" srcOrd="1" destOrd="0" presId="urn:microsoft.com/office/officeart/2005/8/layout/vList2"/>
    <dgm:cxn modelId="{954AAEC0-1476-4FEE-B753-1322ADC5E3FD}" type="presParOf" srcId="{3B3D8F5B-2BA6-4F18-8C0C-5D17F051118A}" destId="{E70A0F8E-B578-48AF-9C6B-5F3529C648B6}" srcOrd="2" destOrd="0" presId="urn:microsoft.com/office/officeart/2005/8/layout/vList2"/>
    <dgm:cxn modelId="{1852E199-8165-423F-AFD8-06E18F2F7058}" type="presParOf" srcId="{3B3D8F5B-2BA6-4F18-8C0C-5D17F051118A}" destId="{BB77B90E-513A-4FC3-A9E7-3463DD11B8C9}" srcOrd="3" destOrd="0" presId="urn:microsoft.com/office/officeart/2005/8/layout/vList2"/>
    <dgm:cxn modelId="{6D217C26-6A30-4B16-90AE-E74FA581A225}" type="presParOf" srcId="{3B3D8F5B-2BA6-4F18-8C0C-5D17F051118A}" destId="{5AF183B0-DF27-4833-9D39-932FE77258E7}" srcOrd="4" destOrd="0" presId="urn:microsoft.com/office/officeart/2005/8/layout/vList2"/>
    <dgm:cxn modelId="{8223258A-F9CD-4A3B-BF84-60FE464F423E}" type="presParOf" srcId="{3B3D8F5B-2BA6-4F18-8C0C-5D17F051118A}" destId="{D70F5866-1F3C-4784-B492-08C812902408}" srcOrd="5" destOrd="0" presId="urn:microsoft.com/office/officeart/2005/8/layout/vList2"/>
    <dgm:cxn modelId="{66D40728-DEF3-4BEC-85ED-33AF15DF9930}" type="presParOf" srcId="{3B3D8F5B-2BA6-4F18-8C0C-5D17F051118A}" destId="{047CC0C4-8538-4D2C-BF56-CC28D9519442}" srcOrd="6" destOrd="0" presId="urn:microsoft.com/office/officeart/2005/8/layout/vList2"/>
    <dgm:cxn modelId="{41C60632-848D-49B8-BFDC-A3738DF423A8}" type="presParOf" srcId="{3B3D8F5B-2BA6-4F18-8C0C-5D17F051118A}" destId="{1230C850-44C5-46B6-A79E-772BD12FB03D}" srcOrd="7" destOrd="0" presId="urn:microsoft.com/office/officeart/2005/8/layout/vList2"/>
    <dgm:cxn modelId="{F38B3457-222A-417B-AEE5-4CC78C50FE30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smtClean="0"/>
            <a:t>國家圖書館</a:t>
          </a:r>
          <a:endParaRPr lang="zh-TW" altLang="en-US" sz="3600" b="1"/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smtClean="0"/>
            <a:t>專門圖書館</a:t>
          </a:r>
          <a:endParaRPr lang="en-US" altLang="zh-TW" sz="3600" b="1" dirty="0" smtClean="0"/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/>
            <a:t>公共圖書館</a:t>
          </a:r>
          <a:endParaRPr lang="en-US" altLang="zh-TW" sz="3600" b="1" dirty="0" smtClean="0"/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700" b="1" dirty="0" smtClean="0">
              <a:solidFill>
                <a:schemeClr val="tx1"/>
              </a:solidFill>
            </a:rPr>
            <a:t>學術圖書館</a:t>
          </a:r>
          <a:endParaRPr lang="en-US" altLang="zh-TW" sz="3700" b="1" dirty="0" smtClean="0">
            <a:solidFill>
              <a:schemeClr val="tx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/>
            <a:t>學校圖書館</a:t>
          </a:r>
          <a:endParaRPr lang="zh-TW" altLang="en-US" sz="3600" b="1" dirty="0"/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AC4C5B-7693-4F37-BA64-70559789E1A0}" type="presOf" srcId="{81FD456B-4537-4C2F-A676-B17AF2BE429C}" destId="{5AF183B0-DF27-4833-9D39-932FE77258E7}" srcOrd="0" destOrd="0" presId="urn:microsoft.com/office/officeart/2005/8/layout/vList2"/>
    <dgm:cxn modelId="{F1367E1D-84F5-489D-A74A-4A018C5DAA94}" type="presOf" srcId="{B91C8C08-4C13-4213-B9C0-3EF5EBE31F24}" destId="{E70A0F8E-B578-48AF-9C6B-5F3529C648B6}" srcOrd="0" destOrd="0" presId="urn:microsoft.com/office/officeart/2005/8/layout/vList2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A664636B-8EAB-4459-AD1D-67F3D16F76C7}" type="presOf" srcId="{E8ED393E-1A72-4D70-AB76-9A694089497D}" destId="{3B3D8F5B-2BA6-4F18-8C0C-5D17F051118A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9531642D-A59C-4700-8E91-F5C9E8C1DBA5}" type="presOf" srcId="{0587074B-AE6C-4E39-A014-213F155D87DF}" destId="{E6EE8CEC-A537-411D-A2A5-851C93D6EB56}" srcOrd="0" destOrd="0" presId="urn:microsoft.com/office/officeart/2005/8/layout/vList2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3BA16A12-6E54-4008-83A2-91C6080C3CAB}" type="presOf" srcId="{2D62BAF9-0CBE-4D2C-A26B-32F6C31D6DA3}" destId="{50E73503-9EFD-4ACA-B305-44BE783BA439}" srcOrd="0" destOrd="0" presId="urn:microsoft.com/office/officeart/2005/8/layout/vList2"/>
    <dgm:cxn modelId="{E179D4E8-A81F-44DB-B524-59863F1A1FBA}" type="presOf" srcId="{FE0A8B5D-AF76-47A1-A614-E571EA959D62}" destId="{047CC0C4-8538-4D2C-BF56-CC28D9519442}" srcOrd="0" destOrd="0" presId="urn:microsoft.com/office/officeart/2005/8/layout/vList2"/>
    <dgm:cxn modelId="{AEF555A4-3659-4C07-BE80-6A085EB34CCF}" type="presParOf" srcId="{3B3D8F5B-2BA6-4F18-8C0C-5D17F051118A}" destId="{E6EE8CEC-A537-411D-A2A5-851C93D6EB56}" srcOrd="0" destOrd="0" presId="urn:microsoft.com/office/officeart/2005/8/layout/vList2"/>
    <dgm:cxn modelId="{12B192A0-A6A4-4CD0-8B73-FE0696D93B8B}" type="presParOf" srcId="{3B3D8F5B-2BA6-4F18-8C0C-5D17F051118A}" destId="{4D58F22B-F691-4624-874B-0320162B29DE}" srcOrd="1" destOrd="0" presId="urn:microsoft.com/office/officeart/2005/8/layout/vList2"/>
    <dgm:cxn modelId="{78520C54-A3AE-4A0A-84CD-56E788D97214}" type="presParOf" srcId="{3B3D8F5B-2BA6-4F18-8C0C-5D17F051118A}" destId="{E70A0F8E-B578-48AF-9C6B-5F3529C648B6}" srcOrd="2" destOrd="0" presId="urn:microsoft.com/office/officeart/2005/8/layout/vList2"/>
    <dgm:cxn modelId="{BF010231-BA7D-40D1-B186-EF889A516579}" type="presParOf" srcId="{3B3D8F5B-2BA6-4F18-8C0C-5D17F051118A}" destId="{BB77B90E-513A-4FC3-A9E7-3463DD11B8C9}" srcOrd="3" destOrd="0" presId="urn:microsoft.com/office/officeart/2005/8/layout/vList2"/>
    <dgm:cxn modelId="{E3092E97-AD34-483D-BEDC-D17196C83FBD}" type="presParOf" srcId="{3B3D8F5B-2BA6-4F18-8C0C-5D17F051118A}" destId="{5AF183B0-DF27-4833-9D39-932FE77258E7}" srcOrd="4" destOrd="0" presId="urn:microsoft.com/office/officeart/2005/8/layout/vList2"/>
    <dgm:cxn modelId="{F0990C69-2DB6-42D3-B9D4-2AB034A3BDF4}" type="presParOf" srcId="{3B3D8F5B-2BA6-4F18-8C0C-5D17F051118A}" destId="{D70F5866-1F3C-4784-B492-08C812902408}" srcOrd="5" destOrd="0" presId="urn:microsoft.com/office/officeart/2005/8/layout/vList2"/>
    <dgm:cxn modelId="{4E398663-754C-434A-B9C9-D523B714BAC3}" type="presParOf" srcId="{3B3D8F5B-2BA6-4F18-8C0C-5D17F051118A}" destId="{047CC0C4-8538-4D2C-BF56-CC28D9519442}" srcOrd="6" destOrd="0" presId="urn:microsoft.com/office/officeart/2005/8/layout/vList2"/>
    <dgm:cxn modelId="{DBEC5730-FF84-473B-BF85-500050D34332}" type="presParOf" srcId="{3B3D8F5B-2BA6-4F18-8C0C-5D17F051118A}" destId="{1230C850-44C5-46B6-A79E-772BD12FB03D}" srcOrd="7" destOrd="0" presId="urn:microsoft.com/office/officeart/2005/8/layout/vList2"/>
    <dgm:cxn modelId="{44000F7B-C75B-4E07-9A02-6DB85DA312CA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smtClean="0"/>
            <a:t>國家圖書館</a:t>
          </a:r>
          <a:endParaRPr lang="zh-TW" altLang="en-US" sz="3600" b="1"/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2800" b="1"/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smtClean="0"/>
            <a:t>專門圖書館</a:t>
          </a:r>
          <a:endParaRPr lang="en-US" altLang="zh-TW" sz="3600" b="1" dirty="0" smtClean="0"/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2800" b="1"/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/>
            <a:t>公共圖書館</a:t>
          </a:r>
          <a:endParaRPr lang="en-US" altLang="zh-TW" sz="3600" b="1" dirty="0" smtClean="0"/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2800" b="1"/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/>
            <a:t>學術圖書館</a:t>
          </a:r>
          <a:endParaRPr lang="en-US" altLang="zh-TW" sz="3600" b="1" dirty="0" smtClean="0"/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2800" b="1"/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700" b="1" smtClean="0">
              <a:solidFill>
                <a:schemeClr val="tx1"/>
              </a:solidFill>
            </a:rPr>
            <a:t>學校圖書館</a:t>
          </a:r>
          <a:endParaRPr lang="zh-TW" altLang="en-US" sz="3700" b="1" dirty="0">
            <a:solidFill>
              <a:schemeClr val="tx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2800" b="1"/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EA08AE-A4C5-4428-A768-FB0D07C2583A}" type="presOf" srcId="{0587074B-AE6C-4E39-A014-213F155D87DF}" destId="{E6EE8CEC-A537-411D-A2A5-851C93D6EB56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B2D3770A-0BD0-4214-9510-8B3A8406E574}" type="presOf" srcId="{E8ED393E-1A72-4D70-AB76-9A694089497D}" destId="{3B3D8F5B-2BA6-4F18-8C0C-5D17F051118A}" srcOrd="0" destOrd="0" presId="urn:microsoft.com/office/officeart/2005/8/layout/vList2"/>
    <dgm:cxn modelId="{9287ED54-A9AD-412C-98A3-F5C843CFB92C}" type="presOf" srcId="{FE0A8B5D-AF76-47A1-A614-E571EA959D62}" destId="{047CC0C4-8538-4D2C-BF56-CC28D9519442}" srcOrd="0" destOrd="0" presId="urn:microsoft.com/office/officeart/2005/8/layout/vList2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D6001E19-0F87-4AEF-B718-28FE3C5AC5CE}" type="presOf" srcId="{81FD456B-4537-4C2F-A676-B17AF2BE429C}" destId="{5AF183B0-DF27-4833-9D39-932FE77258E7}" srcOrd="0" destOrd="0" presId="urn:microsoft.com/office/officeart/2005/8/layout/vList2"/>
    <dgm:cxn modelId="{C86A4AB6-2561-43EB-A2CD-F87AAC9D9EB3}" type="presOf" srcId="{B91C8C08-4C13-4213-B9C0-3EF5EBE31F24}" destId="{E70A0F8E-B578-48AF-9C6B-5F3529C648B6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964C78D8-2523-43A6-A91D-E4B5D683448C}" type="presOf" srcId="{2D62BAF9-0CBE-4D2C-A26B-32F6C31D6DA3}" destId="{50E73503-9EFD-4ACA-B305-44BE783BA439}" srcOrd="0" destOrd="0" presId="urn:microsoft.com/office/officeart/2005/8/layout/vList2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99507182-76DD-48FA-9B71-40B0327CDC63}" type="presParOf" srcId="{3B3D8F5B-2BA6-4F18-8C0C-5D17F051118A}" destId="{E6EE8CEC-A537-411D-A2A5-851C93D6EB56}" srcOrd="0" destOrd="0" presId="urn:microsoft.com/office/officeart/2005/8/layout/vList2"/>
    <dgm:cxn modelId="{53C717E4-E6F4-418D-91F3-7ECFF30E5FDC}" type="presParOf" srcId="{3B3D8F5B-2BA6-4F18-8C0C-5D17F051118A}" destId="{4D58F22B-F691-4624-874B-0320162B29DE}" srcOrd="1" destOrd="0" presId="urn:microsoft.com/office/officeart/2005/8/layout/vList2"/>
    <dgm:cxn modelId="{EAF0506B-DFDC-440F-B6B7-CD87BB15800E}" type="presParOf" srcId="{3B3D8F5B-2BA6-4F18-8C0C-5D17F051118A}" destId="{E70A0F8E-B578-48AF-9C6B-5F3529C648B6}" srcOrd="2" destOrd="0" presId="urn:microsoft.com/office/officeart/2005/8/layout/vList2"/>
    <dgm:cxn modelId="{F1FA5BBD-D646-4EE8-BDF9-C82F33F21890}" type="presParOf" srcId="{3B3D8F5B-2BA6-4F18-8C0C-5D17F051118A}" destId="{BB77B90E-513A-4FC3-A9E7-3463DD11B8C9}" srcOrd="3" destOrd="0" presId="urn:microsoft.com/office/officeart/2005/8/layout/vList2"/>
    <dgm:cxn modelId="{D5C67111-4A3D-4088-B092-AC870893ED9A}" type="presParOf" srcId="{3B3D8F5B-2BA6-4F18-8C0C-5D17F051118A}" destId="{5AF183B0-DF27-4833-9D39-932FE77258E7}" srcOrd="4" destOrd="0" presId="urn:microsoft.com/office/officeart/2005/8/layout/vList2"/>
    <dgm:cxn modelId="{F3097DD4-7544-4013-B73A-2B03C361271D}" type="presParOf" srcId="{3B3D8F5B-2BA6-4F18-8C0C-5D17F051118A}" destId="{D70F5866-1F3C-4784-B492-08C812902408}" srcOrd="5" destOrd="0" presId="urn:microsoft.com/office/officeart/2005/8/layout/vList2"/>
    <dgm:cxn modelId="{CFE08A33-0326-4CF4-BC36-5C2D64CB5E4E}" type="presParOf" srcId="{3B3D8F5B-2BA6-4F18-8C0C-5D17F051118A}" destId="{047CC0C4-8538-4D2C-BF56-CC28D9519442}" srcOrd="6" destOrd="0" presId="urn:microsoft.com/office/officeart/2005/8/layout/vList2"/>
    <dgm:cxn modelId="{8C86F7FF-1FD1-4DA5-A02D-60E8CA7E93C9}" type="presParOf" srcId="{3B3D8F5B-2BA6-4F18-8C0C-5D17F051118A}" destId="{1230C850-44C5-46B6-A79E-772BD12FB03D}" srcOrd="7" destOrd="0" presId="urn:microsoft.com/office/officeart/2005/8/layout/vList2"/>
    <dgm:cxn modelId="{54B9E93F-5107-4037-9A1D-E62F2A6E235F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國家圖書館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專門圖書館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公共圖書館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學術圖書館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學校圖書館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C8B421EC-2A5D-4792-B101-9A6A361D5D2A}" type="presOf" srcId="{2D62BAF9-0CBE-4D2C-A26B-32F6C31D6DA3}" destId="{50E73503-9EFD-4ACA-B305-44BE783BA439}" srcOrd="0" destOrd="0" presId="urn:microsoft.com/office/officeart/2005/8/layout/vList2"/>
    <dgm:cxn modelId="{67E46C96-A334-4F34-99FE-B6A8671ED8B8}" type="presOf" srcId="{B91C8C08-4C13-4213-B9C0-3EF5EBE31F24}" destId="{E70A0F8E-B578-48AF-9C6B-5F3529C648B6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C72E938E-CE90-44BB-BA46-59967BC804A7}" type="presOf" srcId="{81FD456B-4537-4C2F-A676-B17AF2BE429C}" destId="{5AF183B0-DF27-4833-9D39-932FE77258E7}" srcOrd="0" destOrd="0" presId="urn:microsoft.com/office/officeart/2005/8/layout/vList2"/>
    <dgm:cxn modelId="{894CAEE5-81F7-446D-A5B5-F9051648E0CA}" type="presOf" srcId="{E8ED393E-1A72-4D70-AB76-9A694089497D}" destId="{3B3D8F5B-2BA6-4F18-8C0C-5D17F051118A}" srcOrd="0" destOrd="0" presId="urn:microsoft.com/office/officeart/2005/8/layout/vList2"/>
    <dgm:cxn modelId="{8128ACB1-6AC7-4609-924B-F22B3BB3ED13}" type="presOf" srcId="{0587074B-AE6C-4E39-A014-213F155D87DF}" destId="{E6EE8CEC-A537-411D-A2A5-851C93D6EB56}" srcOrd="0" destOrd="0" presId="urn:microsoft.com/office/officeart/2005/8/layout/vList2"/>
    <dgm:cxn modelId="{DB96E0DA-FBED-4270-B7A0-48F8A6099B41}" type="presOf" srcId="{FE0A8B5D-AF76-47A1-A614-E571EA959D62}" destId="{047CC0C4-8538-4D2C-BF56-CC28D9519442}" srcOrd="0" destOrd="0" presId="urn:microsoft.com/office/officeart/2005/8/layout/vList2"/>
    <dgm:cxn modelId="{163FFE8A-0FB7-4635-8A01-33C070E21A0D}" type="presParOf" srcId="{3B3D8F5B-2BA6-4F18-8C0C-5D17F051118A}" destId="{E6EE8CEC-A537-411D-A2A5-851C93D6EB56}" srcOrd="0" destOrd="0" presId="urn:microsoft.com/office/officeart/2005/8/layout/vList2"/>
    <dgm:cxn modelId="{6F80E640-6FCB-4444-9864-4551FC4D160D}" type="presParOf" srcId="{3B3D8F5B-2BA6-4F18-8C0C-5D17F051118A}" destId="{4D58F22B-F691-4624-874B-0320162B29DE}" srcOrd="1" destOrd="0" presId="urn:microsoft.com/office/officeart/2005/8/layout/vList2"/>
    <dgm:cxn modelId="{CD1ECD0D-268E-446F-BBBB-74326730E65F}" type="presParOf" srcId="{3B3D8F5B-2BA6-4F18-8C0C-5D17F051118A}" destId="{E70A0F8E-B578-48AF-9C6B-5F3529C648B6}" srcOrd="2" destOrd="0" presId="urn:microsoft.com/office/officeart/2005/8/layout/vList2"/>
    <dgm:cxn modelId="{D8097387-5094-480F-8D86-D80CBC9435DD}" type="presParOf" srcId="{3B3D8F5B-2BA6-4F18-8C0C-5D17F051118A}" destId="{BB77B90E-513A-4FC3-A9E7-3463DD11B8C9}" srcOrd="3" destOrd="0" presId="urn:microsoft.com/office/officeart/2005/8/layout/vList2"/>
    <dgm:cxn modelId="{4F123533-8D4C-4166-A344-FF5EF153E365}" type="presParOf" srcId="{3B3D8F5B-2BA6-4F18-8C0C-5D17F051118A}" destId="{5AF183B0-DF27-4833-9D39-932FE77258E7}" srcOrd="4" destOrd="0" presId="urn:microsoft.com/office/officeart/2005/8/layout/vList2"/>
    <dgm:cxn modelId="{449D8FC7-CA98-401E-9D91-594658119BF6}" type="presParOf" srcId="{3B3D8F5B-2BA6-4F18-8C0C-5D17F051118A}" destId="{D70F5866-1F3C-4784-B492-08C812902408}" srcOrd="5" destOrd="0" presId="urn:microsoft.com/office/officeart/2005/8/layout/vList2"/>
    <dgm:cxn modelId="{A8D78198-84B5-466A-B9A2-9FC029D002B2}" type="presParOf" srcId="{3B3D8F5B-2BA6-4F18-8C0C-5D17F051118A}" destId="{047CC0C4-8538-4D2C-BF56-CC28D9519442}" srcOrd="6" destOrd="0" presId="urn:microsoft.com/office/officeart/2005/8/layout/vList2"/>
    <dgm:cxn modelId="{015A4FB1-9FEC-4226-9D10-8D2C36809198}" type="presParOf" srcId="{3B3D8F5B-2BA6-4F18-8C0C-5D17F051118A}" destId="{1230C850-44C5-46B6-A79E-772BD12FB03D}" srcOrd="7" destOrd="0" presId="urn:microsoft.com/office/officeart/2005/8/layout/vList2"/>
    <dgm:cxn modelId="{AA38396D-F81E-4646-87C9-56AB5FC7A25A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國家圖書館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專門圖書館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公共圖書館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學術圖書館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學校圖書館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D1E962-69A5-41AF-9D4B-F1BE900259D0}" type="presOf" srcId="{2D62BAF9-0CBE-4D2C-A26B-32F6C31D6DA3}" destId="{50E73503-9EFD-4ACA-B305-44BE783BA439}" srcOrd="0" destOrd="0" presId="urn:microsoft.com/office/officeart/2005/8/layout/vList2"/>
    <dgm:cxn modelId="{06B8BAF6-2492-4567-A80C-392FEBAD6ECB}" type="presOf" srcId="{81FD456B-4537-4C2F-A676-B17AF2BE429C}" destId="{5AF183B0-DF27-4833-9D39-932FE77258E7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864931D9-7DC0-4475-8926-D8DE696F462C}" type="presOf" srcId="{E8ED393E-1A72-4D70-AB76-9A694089497D}" destId="{3B3D8F5B-2BA6-4F18-8C0C-5D17F051118A}" srcOrd="0" destOrd="0" presId="urn:microsoft.com/office/officeart/2005/8/layout/vList2"/>
    <dgm:cxn modelId="{CC5C7F53-1CF9-440C-876E-8F8243B97FED}" type="presOf" srcId="{0587074B-AE6C-4E39-A014-213F155D87DF}" destId="{E6EE8CEC-A537-411D-A2A5-851C93D6EB56}" srcOrd="0" destOrd="0" presId="urn:microsoft.com/office/officeart/2005/8/layout/vList2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B51A92CD-2890-403F-97D2-FA67A4F8F678}" type="presOf" srcId="{B91C8C08-4C13-4213-B9C0-3EF5EBE31F24}" destId="{E70A0F8E-B578-48AF-9C6B-5F3529C648B6}" srcOrd="0" destOrd="0" presId="urn:microsoft.com/office/officeart/2005/8/layout/vList2"/>
    <dgm:cxn modelId="{F98332E1-D88A-4447-AC7F-411436551C96}" type="presOf" srcId="{FE0A8B5D-AF76-47A1-A614-E571EA959D62}" destId="{047CC0C4-8538-4D2C-BF56-CC28D9519442}" srcOrd="0" destOrd="0" presId="urn:microsoft.com/office/officeart/2005/8/layout/vList2"/>
    <dgm:cxn modelId="{CD9F7718-2961-491A-BA75-29F596ABE09C}" type="presParOf" srcId="{3B3D8F5B-2BA6-4F18-8C0C-5D17F051118A}" destId="{E6EE8CEC-A537-411D-A2A5-851C93D6EB56}" srcOrd="0" destOrd="0" presId="urn:microsoft.com/office/officeart/2005/8/layout/vList2"/>
    <dgm:cxn modelId="{7F945BDE-338A-4432-AAFA-B8A5643D2410}" type="presParOf" srcId="{3B3D8F5B-2BA6-4F18-8C0C-5D17F051118A}" destId="{4D58F22B-F691-4624-874B-0320162B29DE}" srcOrd="1" destOrd="0" presId="urn:microsoft.com/office/officeart/2005/8/layout/vList2"/>
    <dgm:cxn modelId="{5580431B-93BB-4074-871E-0150C109F603}" type="presParOf" srcId="{3B3D8F5B-2BA6-4F18-8C0C-5D17F051118A}" destId="{E70A0F8E-B578-48AF-9C6B-5F3529C648B6}" srcOrd="2" destOrd="0" presId="urn:microsoft.com/office/officeart/2005/8/layout/vList2"/>
    <dgm:cxn modelId="{D9386494-BC3B-44BC-A82E-27C9E6A0918F}" type="presParOf" srcId="{3B3D8F5B-2BA6-4F18-8C0C-5D17F051118A}" destId="{BB77B90E-513A-4FC3-A9E7-3463DD11B8C9}" srcOrd="3" destOrd="0" presId="urn:microsoft.com/office/officeart/2005/8/layout/vList2"/>
    <dgm:cxn modelId="{00B34744-863B-466A-BC00-C3D7FD82489B}" type="presParOf" srcId="{3B3D8F5B-2BA6-4F18-8C0C-5D17F051118A}" destId="{5AF183B0-DF27-4833-9D39-932FE77258E7}" srcOrd="4" destOrd="0" presId="urn:microsoft.com/office/officeart/2005/8/layout/vList2"/>
    <dgm:cxn modelId="{3A8F6F93-6542-48F9-BC59-3DDBEA9F58FE}" type="presParOf" srcId="{3B3D8F5B-2BA6-4F18-8C0C-5D17F051118A}" destId="{D70F5866-1F3C-4784-B492-08C812902408}" srcOrd="5" destOrd="0" presId="urn:microsoft.com/office/officeart/2005/8/layout/vList2"/>
    <dgm:cxn modelId="{35EDA92B-EAB1-4BD7-AF67-7ED6017F17BB}" type="presParOf" srcId="{3B3D8F5B-2BA6-4F18-8C0C-5D17F051118A}" destId="{047CC0C4-8538-4D2C-BF56-CC28D9519442}" srcOrd="6" destOrd="0" presId="urn:microsoft.com/office/officeart/2005/8/layout/vList2"/>
    <dgm:cxn modelId="{29BA9B8A-6EAB-4C3F-93F6-3C1EC79FFE9E}" type="presParOf" srcId="{3B3D8F5B-2BA6-4F18-8C0C-5D17F051118A}" destId="{1230C850-44C5-46B6-A79E-772BD12FB03D}" srcOrd="7" destOrd="0" presId="urn:microsoft.com/office/officeart/2005/8/layout/vList2"/>
    <dgm:cxn modelId="{4D51406B-F070-48D5-A886-908261DD918E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國家圖書館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專門圖書館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公共圖書館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學術圖書館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學校圖書館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C0ECC41D-E109-4EC0-836A-D48AC34F34A4}" type="presOf" srcId="{0587074B-AE6C-4E39-A014-213F155D87DF}" destId="{E6EE8CEC-A537-411D-A2A5-851C93D6EB56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9BDBC7A9-C621-4A7A-B4F4-780E3B8AF949}" type="presOf" srcId="{2D62BAF9-0CBE-4D2C-A26B-32F6C31D6DA3}" destId="{50E73503-9EFD-4ACA-B305-44BE783BA439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C6A8A552-BB18-4CBE-BDBB-5FE5C182D3ED}" type="presOf" srcId="{E8ED393E-1A72-4D70-AB76-9A694089497D}" destId="{3B3D8F5B-2BA6-4F18-8C0C-5D17F051118A}" srcOrd="0" destOrd="0" presId="urn:microsoft.com/office/officeart/2005/8/layout/vList2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6DD63DDF-F3B6-43D9-BB35-277930E96AFE}" type="presOf" srcId="{B91C8C08-4C13-4213-B9C0-3EF5EBE31F24}" destId="{E70A0F8E-B578-48AF-9C6B-5F3529C648B6}" srcOrd="0" destOrd="0" presId="urn:microsoft.com/office/officeart/2005/8/layout/vList2"/>
    <dgm:cxn modelId="{38196A91-3C3E-48B7-B7CC-BD63968E1368}" type="presOf" srcId="{FE0A8B5D-AF76-47A1-A614-E571EA959D62}" destId="{047CC0C4-8538-4D2C-BF56-CC28D9519442}" srcOrd="0" destOrd="0" presId="urn:microsoft.com/office/officeart/2005/8/layout/vList2"/>
    <dgm:cxn modelId="{2F078303-1393-41DD-870E-206D7DDBDB81}" type="presOf" srcId="{81FD456B-4537-4C2F-A676-B17AF2BE429C}" destId="{5AF183B0-DF27-4833-9D39-932FE77258E7}" srcOrd="0" destOrd="0" presId="urn:microsoft.com/office/officeart/2005/8/layout/vList2"/>
    <dgm:cxn modelId="{12022922-E8D9-42EC-902D-63D8BC83BD88}" type="presParOf" srcId="{3B3D8F5B-2BA6-4F18-8C0C-5D17F051118A}" destId="{E6EE8CEC-A537-411D-A2A5-851C93D6EB56}" srcOrd="0" destOrd="0" presId="urn:microsoft.com/office/officeart/2005/8/layout/vList2"/>
    <dgm:cxn modelId="{1106929D-6CB3-4D82-B2E3-B3D7893DC0F9}" type="presParOf" srcId="{3B3D8F5B-2BA6-4F18-8C0C-5D17F051118A}" destId="{4D58F22B-F691-4624-874B-0320162B29DE}" srcOrd="1" destOrd="0" presId="urn:microsoft.com/office/officeart/2005/8/layout/vList2"/>
    <dgm:cxn modelId="{C5E45FA4-EEFA-493F-A5E5-0C9FE97FF1A2}" type="presParOf" srcId="{3B3D8F5B-2BA6-4F18-8C0C-5D17F051118A}" destId="{E70A0F8E-B578-48AF-9C6B-5F3529C648B6}" srcOrd="2" destOrd="0" presId="urn:microsoft.com/office/officeart/2005/8/layout/vList2"/>
    <dgm:cxn modelId="{36079574-1A6E-411F-B75A-E1A734A9FC08}" type="presParOf" srcId="{3B3D8F5B-2BA6-4F18-8C0C-5D17F051118A}" destId="{BB77B90E-513A-4FC3-A9E7-3463DD11B8C9}" srcOrd="3" destOrd="0" presId="urn:microsoft.com/office/officeart/2005/8/layout/vList2"/>
    <dgm:cxn modelId="{A1776A69-E466-4075-AF5B-A62D90B68A08}" type="presParOf" srcId="{3B3D8F5B-2BA6-4F18-8C0C-5D17F051118A}" destId="{5AF183B0-DF27-4833-9D39-932FE77258E7}" srcOrd="4" destOrd="0" presId="urn:microsoft.com/office/officeart/2005/8/layout/vList2"/>
    <dgm:cxn modelId="{E3E84DE1-1630-47FC-9DB0-60F0C5B80B3F}" type="presParOf" srcId="{3B3D8F5B-2BA6-4F18-8C0C-5D17F051118A}" destId="{D70F5866-1F3C-4784-B492-08C812902408}" srcOrd="5" destOrd="0" presId="urn:microsoft.com/office/officeart/2005/8/layout/vList2"/>
    <dgm:cxn modelId="{58BB6BC3-BFC6-4C5F-A6F5-7AF831FA7357}" type="presParOf" srcId="{3B3D8F5B-2BA6-4F18-8C0C-5D17F051118A}" destId="{047CC0C4-8538-4D2C-BF56-CC28D9519442}" srcOrd="6" destOrd="0" presId="urn:microsoft.com/office/officeart/2005/8/layout/vList2"/>
    <dgm:cxn modelId="{F10EF490-D749-4A72-AB6D-3D99261048C7}" type="presParOf" srcId="{3B3D8F5B-2BA6-4F18-8C0C-5D17F051118A}" destId="{1230C850-44C5-46B6-A79E-772BD12FB03D}" srcOrd="7" destOrd="0" presId="urn:microsoft.com/office/officeart/2005/8/layout/vList2"/>
    <dgm:cxn modelId="{7DE192A9-A273-4BEF-B4DC-FF798AD27EF6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國家圖書館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專門圖書館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公共圖書館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學術圖書館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學校圖書館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F1CACC70-A0C2-4601-AE13-B96ACC6765E0}" type="presOf" srcId="{E8ED393E-1A72-4D70-AB76-9A694089497D}" destId="{3B3D8F5B-2BA6-4F18-8C0C-5D17F051118A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886F49B3-6D58-47ED-B79A-B3BE200DD6EF}" type="presOf" srcId="{81FD456B-4537-4C2F-A676-B17AF2BE429C}" destId="{5AF183B0-DF27-4833-9D39-932FE77258E7}" srcOrd="0" destOrd="0" presId="urn:microsoft.com/office/officeart/2005/8/layout/vList2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4739565B-1415-4C6F-A4EA-33019092A14E}" type="presOf" srcId="{B91C8C08-4C13-4213-B9C0-3EF5EBE31F24}" destId="{E70A0F8E-B578-48AF-9C6B-5F3529C648B6}" srcOrd="0" destOrd="0" presId="urn:microsoft.com/office/officeart/2005/8/layout/vList2"/>
    <dgm:cxn modelId="{B8AC4099-B2C9-43C5-966D-066510323ED1}" type="presOf" srcId="{2D62BAF9-0CBE-4D2C-A26B-32F6C31D6DA3}" destId="{50E73503-9EFD-4ACA-B305-44BE783BA439}" srcOrd="0" destOrd="0" presId="urn:microsoft.com/office/officeart/2005/8/layout/vList2"/>
    <dgm:cxn modelId="{09451189-5392-45E4-A5BA-970610FEF4ED}" type="presOf" srcId="{0587074B-AE6C-4E39-A014-213F155D87DF}" destId="{E6EE8CEC-A537-411D-A2A5-851C93D6EB56}" srcOrd="0" destOrd="0" presId="urn:microsoft.com/office/officeart/2005/8/layout/vList2"/>
    <dgm:cxn modelId="{4FD712C6-5002-44B8-B00C-AEA7FEBFC290}" type="presOf" srcId="{FE0A8B5D-AF76-47A1-A614-E571EA959D62}" destId="{047CC0C4-8538-4D2C-BF56-CC28D9519442}" srcOrd="0" destOrd="0" presId="urn:microsoft.com/office/officeart/2005/8/layout/vList2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D9BAB579-7BF6-43B5-BB20-E4A2A8027C75}" type="presParOf" srcId="{3B3D8F5B-2BA6-4F18-8C0C-5D17F051118A}" destId="{E6EE8CEC-A537-411D-A2A5-851C93D6EB56}" srcOrd="0" destOrd="0" presId="urn:microsoft.com/office/officeart/2005/8/layout/vList2"/>
    <dgm:cxn modelId="{BFB1A4F8-4FBD-4E6C-954F-D2AD761F0194}" type="presParOf" srcId="{3B3D8F5B-2BA6-4F18-8C0C-5D17F051118A}" destId="{4D58F22B-F691-4624-874B-0320162B29DE}" srcOrd="1" destOrd="0" presId="urn:microsoft.com/office/officeart/2005/8/layout/vList2"/>
    <dgm:cxn modelId="{02C174C3-47C4-4A8A-9DA4-452F15946142}" type="presParOf" srcId="{3B3D8F5B-2BA6-4F18-8C0C-5D17F051118A}" destId="{E70A0F8E-B578-48AF-9C6B-5F3529C648B6}" srcOrd="2" destOrd="0" presId="urn:microsoft.com/office/officeart/2005/8/layout/vList2"/>
    <dgm:cxn modelId="{472A251F-1CB3-4DEE-B590-A85642AE1CB2}" type="presParOf" srcId="{3B3D8F5B-2BA6-4F18-8C0C-5D17F051118A}" destId="{BB77B90E-513A-4FC3-A9E7-3463DD11B8C9}" srcOrd="3" destOrd="0" presId="urn:microsoft.com/office/officeart/2005/8/layout/vList2"/>
    <dgm:cxn modelId="{D826E028-DA2B-49C4-850C-607EBA6CC801}" type="presParOf" srcId="{3B3D8F5B-2BA6-4F18-8C0C-5D17F051118A}" destId="{5AF183B0-DF27-4833-9D39-932FE77258E7}" srcOrd="4" destOrd="0" presId="urn:microsoft.com/office/officeart/2005/8/layout/vList2"/>
    <dgm:cxn modelId="{A3B8A41C-B769-4A76-9D13-3ED590A9A64D}" type="presParOf" srcId="{3B3D8F5B-2BA6-4F18-8C0C-5D17F051118A}" destId="{D70F5866-1F3C-4784-B492-08C812902408}" srcOrd="5" destOrd="0" presId="urn:microsoft.com/office/officeart/2005/8/layout/vList2"/>
    <dgm:cxn modelId="{F0B41864-9A37-4ECC-8544-43CF96C10DC6}" type="presParOf" srcId="{3B3D8F5B-2BA6-4F18-8C0C-5D17F051118A}" destId="{047CC0C4-8538-4D2C-BF56-CC28D9519442}" srcOrd="6" destOrd="0" presId="urn:microsoft.com/office/officeart/2005/8/layout/vList2"/>
    <dgm:cxn modelId="{D818F5C3-4B85-4EDC-AF59-66AB8C9509F0}" type="presParOf" srcId="{3B3D8F5B-2BA6-4F18-8C0C-5D17F051118A}" destId="{1230C850-44C5-46B6-A79E-772BD12FB03D}" srcOrd="7" destOrd="0" presId="urn:microsoft.com/office/officeart/2005/8/layout/vList2"/>
    <dgm:cxn modelId="{FEC51B2A-29C5-468C-BE2F-516EC0488EC9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國家圖書館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專門圖書館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公共圖書館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學術圖書館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學校圖書館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E4B44A-22D9-40B5-B8DE-459E6FAE73C2}" type="presOf" srcId="{FE0A8B5D-AF76-47A1-A614-E571EA959D62}" destId="{047CC0C4-8538-4D2C-BF56-CC28D9519442}" srcOrd="0" destOrd="0" presId="urn:microsoft.com/office/officeart/2005/8/layout/vList2"/>
    <dgm:cxn modelId="{5B5034DA-249B-44F9-AF31-F472A537A832}" type="presOf" srcId="{E8ED393E-1A72-4D70-AB76-9A694089497D}" destId="{3B3D8F5B-2BA6-4F18-8C0C-5D17F051118A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AADB6635-F289-4AE0-9842-CFDAED22D3A5}" type="presOf" srcId="{81FD456B-4537-4C2F-A676-B17AF2BE429C}" destId="{5AF183B0-DF27-4833-9D39-932FE77258E7}" srcOrd="0" destOrd="0" presId="urn:microsoft.com/office/officeart/2005/8/layout/vList2"/>
    <dgm:cxn modelId="{EEEFEF93-0A80-4A55-9FFD-FE7533FF3379}" type="presOf" srcId="{0587074B-AE6C-4E39-A014-213F155D87DF}" destId="{E6EE8CEC-A537-411D-A2A5-851C93D6EB56}" srcOrd="0" destOrd="0" presId="urn:microsoft.com/office/officeart/2005/8/layout/vList2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FC2386E4-6B02-4B97-BD31-E90D2BA92D0F}" type="presOf" srcId="{B91C8C08-4C13-4213-B9C0-3EF5EBE31F24}" destId="{E70A0F8E-B578-48AF-9C6B-5F3529C648B6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042C82EA-A189-47C3-AF56-FBF3C0F84BD4}" type="presOf" srcId="{2D62BAF9-0CBE-4D2C-A26B-32F6C31D6DA3}" destId="{50E73503-9EFD-4ACA-B305-44BE783BA439}" srcOrd="0" destOrd="0" presId="urn:microsoft.com/office/officeart/2005/8/layout/vList2"/>
    <dgm:cxn modelId="{C4CDB5EE-5DEE-4CE1-B8F7-6119A1B3D98F}" type="presParOf" srcId="{3B3D8F5B-2BA6-4F18-8C0C-5D17F051118A}" destId="{E6EE8CEC-A537-411D-A2A5-851C93D6EB56}" srcOrd="0" destOrd="0" presId="urn:microsoft.com/office/officeart/2005/8/layout/vList2"/>
    <dgm:cxn modelId="{40327A9E-9D77-4990-BFAF-9AE072F1FC30}" type="presParOf" srcId="{3B3D8F5B-2BA6-4F18-8C0C-5D17F051118A}" destId="{4D58F22B-F691-4624-874B-0320162B29DE}" srcOrd="1" destOrd="0" presId="urn:microsoft.com/office/officeart/2005/8/layout/vList2"/>
    <dgm:cxn modelId="{7C0BBC10-C39B-4F69-ABBD-4507B5FAA146}" type="presParOf" srcId="{3B3D8F5B-2BA6-4F18-8C0C-5D17F051118A}" destId="{E70A0F8E-B578-48AF-9C6B-5F3529C648B6}" srcOrd="2" destOrd="0" presId="urn:microsoft.com/office/officeart/2005/8/layout/vList2"/>
    <dgm:cxn modelId="{FEEE052A-B80B-49A5-B6E9-D9D2C51CB78C}" type="presParOf" srcId="{3B3D8F5B-2BA6-4F18-8C0C-5D17F051118A}" destId="{BB77B90E-513A-4FC3-A9E7-3463DD11B8C9}" srcOrd="3" destOrd="0" presId="urn:microsoft.com/office/officeart/2005/8/layout/vList2"/>
    <dgm:cxn modelId="{A5640AAA-285A-4A96-B9E6-C12E46EE795B}" type="presParOf" srcId="{3B3D8F5B-2BA6-4F18-8C0C-5D17F051118A}" destId="{5AF183B0-DF27-4833-9D39-932FE77258E7}" srcOrd="4" destOrd="0" presId="urn:microsoft.com/office/officeart/2005/8/layout/vList2"/>
    <dgm:cxn modelId="{5FDCA1B2-A053-4A02-8B18-E30279B5ABA3}" type="presParOf" srcId="{3B3D8F5B-2BA6-4F18-8C0C-5D17F051118A}" destId="{D70F5866-1F3C-4784-B492-08C812902408}" srcOrd="5" destOrd="0" presId="urn:microsoft.com/office/officeart/2005/8/layout/vList2"/>
    <dgm:cxn modelId="{1F550C03-D31A-44F7-86E5-5F7AFA94357F}" type="presParOf" srcId="{3B3D8F5B-2BA6-4F18-8C0C-5D17F051118A}" destId="{047CC0C4-8538-4D2C-BF56-CC28D9519442}" srcOrd="6" destOrd="0" presId="urn:microsoft.com/office/officeart/2005/8/layout/vList2"/>
    <dgm:cxn modelId="{E02AC604-7B3C-4ECB-B21A-2D201B8C7DCC}" type="presParOf" srcId="{3B3D8F5B-2BA6-4F18-8C0C-5D17F051118A}" destId="{1230C850-44C5-46B6-A79E-772BD12FB03D}" srcOrd="7" destOrd="0" presId="urn:microsoft.com/office/officeart/2005/8/layout/vList2"/>
    <dgm:cxn modelId="{DE25C7A4-C120-4BD4-AF54-112817FB3927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16426-B17B-49D2-9111-53C399CE0D05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9E4A109-0071-476D-84A2-256164BFED06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借閱請持</a:t>
          </a:r>
          <a:r>
            <a:rPr lang="zh-TW" altLang="en-US" b="1" dirty="0" smtClean="0">
              <a:solidFill>
                <a:srgbClr val="000099"/>
              </a:solidFill>
              <a:latin typeface="+mj-ea"/>
              <a:ea typeface="+mj-ea"/>
            </a:rPr>
            <a:t>學生證</a:t>
          </a:r>
          <a:endParaRPr lang="zh-TW" altLang="en-US" b="1" dirty="0">
            <a:solidFill>
              <a:srgbClr val="000099"/>
            </a:solidFill>
            <a:latin typeface="+mj-ea"/>
            <a:ea typeface="+mj-ea"/>
          </a:endParaRPr>
        </a:p>
      </dgm:t>
    </dgm:pt>
    <dgm:pt modelId="{270E8B0E-F34C-43FB-81E3-202CE2A0BEBD}" type="parTrans" cxnId="{BD89200D-EA6B-49F8-B457-103ADD1262EC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8DF61162-DB4B-4C00-8464-D2F705602361}" type="sibTrans" cxnId="{BD89200D-EA6B-49F8-B457-103ADD1262EC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A5AAF3C1-8F28-4542-BABF-0CC9979B54BF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借閱本數為</a:t>
          </a:r>
          <a:r>
            <a:rPr lang="zh-TW" altLang="en-US" b="1" dirty="0" smtClean="0">
              <a:solidFill>
                <a:srgbClr val="008000"/>
              </a:solidFill>
              <a:latin typeface="+mj-ea"/>
              <a:ea typeface="+mj-ea"/>
            </a:rPr>
            <a:t>三本</a:t>
          </a:r>
          <a:endParaRPr lang="zh-TW" altLang="en-US" b="1" dirty="0">
            <a:solidFill>
              <a:srgbClr val="008000"/>
            </a:solidFill>
            <a:latin typeface="+mj-ea"/>
            <a:ea typeface="+mj-ea"/>
          </a:endParaRPr>
        </a:p>
      </dgm:t>
    </dgm:pt>
    <dgm:pt modelId="{02846BF1-1766-4DF8-B3CA-65EC11AD10FE}" type="parTrans" cxnId="{DB16BA77-C1FB-4F05-9CD5-266A7E228FA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3A855FF9-31C9-4037-AA50-4F644794E77C}" type="sibTrans" cxnId="{DB16BA77-C1FB-4F05-9CD5-266A7E228FA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62CBF116-D990-4B46-A410-341F1AB12713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借閱期限為</a:t>
          </a:r>
          <a:r>
            <a:rPr lang="zh-TW" altLang="en-US" b="1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rPr>
            <a:t>兩週</a:t>
          </a:r>
          <a:endParaRPr lang="zh-TW" altLang="en-US" b="1" dirty="0">
            <a:solidFill>
              <a:schemeClr val="accent4">
                <a:lumMod val="50000"/>
              </a:schemeClr>
            </a:solidFill>
            <a:latin typeface="+mj-ea"/>
            <a:ea typeface="+mj-ea"/>
          </a:endParaRPr>
        </a:p>
      </dgm:t>
    </dgm:pt>
    <dgm:pt modelId="{79753ADE-1664-4933-AFE9-F16A9EF091FF}" type="parTrans" cxnId="{3DBFB893-F7D6-413B-8AE3-A9F78C7DBED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D7FDBDC3-4778-4F71-8A2D-37BCCD81841C}" type="sibTrans" cxnId="{3DBFB893-F7D6-413B-8AE3-A9F78C7DBED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8F3EBEEE-435C-45AC-BB6F-7277E7FD370A}" type="pres">
      <dgm:prSet presAssocID="{71A16426-B17B-49D2-9111-53C399CE0D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0A2898-A731-4063-B986-DA6EDC0358F2}" type="pres">
      <dgm:prSet presAssocID="{C9E4A109-0071-476D-84A2-256164BFED06}" presName="comp" presStyleCnt="0"/>
      <dgm:spPr/>
      <dgm:t>
        <a:bodyPr/>
        <a:lstStyle/>
        <a:p>
          <a:endParaRPr lang="zh-TW" altLang="en-US"/>
        </a:p>
      </dgm:t>
    </dgm:pt>
    <dgm:pt modelId="{3598959C-5DA0-4928-B4FA-299B826B507F}" type="pres">
      <dgm:prSet presAssocID="{C9E4A109-0071-476D-84A2-256164BFED06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B88064AC-A8B7-40B4-B560-0B3D2A01E80D}" type="pres">
      <dgm:prSet presAssocID="{C9E4A109-0071-476D-84A2-256164BFED06}" presName="img" presStyleLbl="fgImgPlace1" presStyleIdx="0" presStyleCnt="3" custLinFactNeighborX="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F7C1D624-EBB6-4704-A497-47232F4D334E}" type="pres">
      <dgm:prSet presAssocID="{C9E4A109-0071-476D-84A2-256164BFED0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213AB-F4A9-4B9B-854D-29AB41220A8B}" type="pres">
      <dgm:prSet presAssocID="{8DF61162-DB4B-4C00-8464-D2F705602361}" presName="spacer" presStyleCnt="0"/>
      <dgm:spPr/>
      <dgm:t>
        <a:bodyPr/>
        <a:lstStyle/>
        <a:p>
          <a:endParaRPr lang="zh-TW" altLang="en-US"/>
        </a:p>
      </dgm:t>
    </dgm:pt>
    <dgm:pt modelId="{7413287A-CA7D-4F45-A61F-C6780AE0E11D}" type="pres">
      <dgm:prSet presAssocID="{A5AAF3C1-8F28-4542-BABF-0CC9979B54BF}" presName="comp" presStyleCnt="0"/>
      <dgm:spPr/>
      <dgm:t>
        <a:bodyPr/>
        <a:lstStyle/>
        <a:p>
          <a:endParaRPr lang="zh-TW" altLang="en-US"/>
        </a:p>
      </dgm:t>
    </dgm:pt>
    <dgm:pt modelId="{D1AE5AEB-F26A-4301-B177-B56FDF717EF7}" type="pres">
      <dgm:prSet presAssocID="{A5AAF3C1-8F28-4542-BABF-0CC9979B54BF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C0DFB03B-726D-407F-8D12-AA3CD5D60DF3}" type="pres">
      <dgm:prSet presAssocID="{A5AAF3C1-8F28-4542-BABF-0CC9979B54BF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zh-TW" altLang="en-US"/>
        </a:p>
      </dgm:t>
    </dgm:pt>
    <dgm:pt modelId="{5354B3FA-DBFD-4F89-951A-54F25F5AEB43}" type="pres">
      <dgm:prSet presAssocID="{A5AAF3C1-8F28-4542-BABF-0CC9979B54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324A8-3858-42CA-814F-3C9097949837}" type="pres">
      <dgm:prSet presAssocID="{3A855FF9-31C9-4037-AA50-4F644794E77C}" presName="spacer" presStyleCnt="0"/>
      <dgm:spPr/>
      <dgm:t>
        <a:bodyPr/>
        <a:lstStyle/>
        <a:p>
          <a:endParaRPr lang="zh-TW" altLang="en-US"/>
        </a:p>
      </dgm:t>
    </dgm:pt>
    <dgm:pt modelId="{4691FD1B-8851-4A81-856C-4BE8ECA9E7A4}" type="pres">
      <dgm:prSet presAssocID="{62CBF116-D990-4B46-A410-341F1AB12713}" presName="comp" presStyleCnt="0"/>
      <dgm:spPr/>
      <dgm:t>
        <a:bodyPr/>
        <a:lstStyle/>
        <a:p>
          <a:endParaRPr lang="zh-TW" altLang="en-US"/>
        </a:p>
      </dgm:t>
    </dgm:pt>
    <dgm:pt modelId="{1209859C-CA3A-4528-A42E-3C34C8ABB22E}" type="pres">
      <dgm:prSet presAssocID="{62CBF116-D990-4B46-A410-341F1AB12713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BC142615-A183-4DD4-9082-836FCF2C8753}" type="pres">
      <dgm:prSet presAssocID="{62CBF116-D990-4B46-A410-341F1AB12713}" presName="img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6336" t="-14593" r="-219890" b="-243635"/>
          </a:stretch>
        </a:blipFill>
      </dgm:spPr>
      <dgm:t>
        <a:bodyPr/>
        <a:lstStyle/>
        <a:p>
          <a:endParaRPr lang="zh-TW" altLang="en-US"/>
        </a:p>
      </dgm:t>
    </dgm:pt>
    <dgm:pt modelId="{B2E94EC6-A30C-4563-BFFB-DB48084E500F}" type="pres">
      <dgm:prSet presAssocID="{62CBF116-D990-4B46-A410-341F1AB1271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CA0F66-AA7B-482E-8421-EA9F5439908F}" type="presOf" srcId="{62CBF116-D990-4B46-A410-341F1AB12713}" destId="{1209859C-CA3A-4528-A42E-3C34C8ABB22E}" srcOrd="0" destOrd="0" presId="urn:microsoft.com/office/officeart/2005/8/layout/vList4"/>
    <dgm:cxn modelId="{443EB63A-058A-4A7E-A830-F4488A78FF17}" type="presOf" srcId="{A5AAF3C1-8F28-4542-BABF-0CC9979B54BF}" destId="{D1AE5AEB-F26A-4301-B177-B56FDF717EF7}" srcOrd="0" destOrd="0" presId="urn:microsoft.com/office/officeart/2005/8/layout/vList4"/>
    <dgm:cxn modelId="{3DBFB893-F7D6-413B-8AE3-A9F78C7DBEDF}" srcId="{71A16426-B17B-49D2-9111-53C399CE0D05}" destId="{62CBF116-D990-4B46-A410-341F1AB12713}" srcOrd="2" destOrd="0" parTransId="{79753ADE-1664-4933-AFE9-F16A9EF091FF}" sibTransId="{D7FDBDC3-4778-4F71-8A2D-37BCCD81841C}"/>
    <dgm:cxn modelId="{105C04D6-72B4-43B6-826E-D4D9CF536661}" type="presOf" srcId="{C9E4A109-0071-476D-84A2-256164BFED06}" destId="{3598959C-5DA0-4928-B4FA-299B826B507F}" srcOrd="0" destOrd="0" presId="urn:microsoft.com/office/officeart/2005/8/layout/vList4"/>
    <dgm:cxn modelId="{BD89200D-EA6B-49F8-B457-103ADD1262EC}" srcId="{71A16426-B17B-49D2-9111-53C399CE0D05}" destId="{C9E4A109-0071-476D-84A2-256164BFED06}" srcOrd="0" destOrd="0" parTransId="{270E8B0E-F34C-43FB-81E3-202CE2A0BEBD}" sibTransId="{8DF61162-DB4B-4C00-8464-D2F705602361}"/>
    <dgm:cxn modelId="{DA9480DD-DE51-45AE-827C-8D277DAAE11B}" type="presOf" srcId="{C9E4A109-0071-476D-84A2-256164BFED06}" destId="{F7C1D624-EBB6-4704-A497-47232F4D334E}" srcOrd="1" destOrd="0" presId="urn:microsoft.com/office/officeart/2005/8/layout/vList4"/>
    <dgm:cxn modelId="{DB16BA77-C1FB-4F05-9CD5-266A7E228FAF}" srcId="{71A16426-B17B-49D2-9111-53C399CE0D05}" destId="{A5AAF3C1-8F28-4542-BABF-0CC9979B54BF}" srcOrd="1" destOrd="0" parTransId="{02846BF1-1766-4DF8-B3CA-65EC11AD10FE}" sibTransId="{3A855FF9-31C9-4037-AA50-4F644794E77C}"/>
    <dgm:cxn modelId="{7810FB3B-B41C-4967-9499-A0E6E1D88036}" type="presOf" srcId="{71A16426-B17B-49D2-9111-53C399CE0D05}" destId="{8F3EBEEE-435C-45AC-BB6F-7277E7FD370A}" srcOrd="0" destOrd="0" presId="urn:microsoft.com/office/officeart/2005/8/layout/vList4"/>
    <dgm:cxn modelId="{80025F54-7DC7-4E9C-8687-7ED24CACBD11}" type="presOf" srcId="{A5AAF3C1-8F28-4542-BABF-0CC9979B54BF}" destId="{5354B3FA-DBFD-4F89-951A-54F25F5AEB43}" srcOrd="1" destOrd="0" presId="urn:microsoft.com/office/officeart/2005/8/layout/vList4"/>
    <dgm:cxn modelId="{37410769-31FC-49D8-A030-F4EACF84157D}" type="presOf" srcId="{62CBF116-D990-4B46-A410-341F1AB12713}" destId="{B2E94EC6-A30C-4563-BFFB-DB48084E500F}" srcOrd="1" destOrd="0" presId="urn:microsoft.com/office/officeart/2005/8/layout/vList4"/>
    <dgm:cxn modelId="{431333DD-34A7-4160-B09E-AA0028DD0B03}" type="presParOf" srcId="{8F3EBEEE-435C-45AC-BB6F-7277E7FD370A}" destId="{730A2898-A731-4063-B986-DA6EDC0358F2}" srcOrd="0" destOrd="0" presId="urn:microsoft.com/office/officeart/2005/8/layout/vList4"/>
    <dgm:cxn modelId="{B9518521-B705-448D-BD50-C5A8E119DC10}" type="presParOf" srcId="{730A2898-A731-4063-B986-DA6EDC0358F2}" destId="{3598959C-5DA0-4928-B4FA-299B826B507F}" srcOrd="0" destOrd="0" presId="urn:microsoft.com/office/officeart/2005/8/layout/vList4"/>
    <dgm:cxn modelId="{E0511045-CFE6-48E1-B050-B23699EE917C}" type="presParOf" srcId="{730A2898-A731-4063-B986-DA6EDC0358F2}" destId="{B88064AC-A8B7-40B4-B560-0B3D2A01E80D}" srcOrd="1" destOrd="0" presId="urn:microsoft.com/office/officeart/2005/8/layout/vList4"/>
    <dgm:cxn modelId="{F68F8302-16EC-45DF-A347-B3D886149C3C}" type="presParOf" srcId="{730A2898-A731-4063-B986-DA6EDC0358F2}" destId="{F7C1D624-EBB6-4704-A497-47232F4D334E}" srcOrd="2" destOrd="0" presId="urn:microsoft.com/office/officeart/2005/8/layout/vList4"/>
    <dgm:cxn modelId="{5E8EBA32-F561-4E3C-821F-FF7BCAB58F3B}" type="presParOf" srcId="{8F3EBEEE-435C-45AC-BB6F-7277E7FD370A}" destId="{95D213AB-F4A9-4B9B-854D-29AB41220A8B}" srcOrd="1" destOrd="0" presId="urn:microsoft.com/office/officeart/2005/8/layout/vList4"/>
    <dgm:cxn modelId="{9998B07D-B541-4EB0-8012-72CEF2C93AB8}" type="presParOf" srcId="{8F3EBEEE-435C-45AC-BB6F-7277E7FD370A}" destId="{7413287A-CA7D-4F45-A61F-C6780AE0E11D}" srcOrd="2" destOrd="0" presId="urn:microsoft.com/office/officeart/2005/8/layout/vList4"/>
    <dgm:cxn modelId="{FB827125-642D-4B36-8C5F-BE8D6BCF71A4}" type="presParOf" srcId="{7413287A-CA7D-4F45-A61F-C6780AE0E11D}" destId="{D1AE5AEB-F26A-4301-B177-B56FDF717EF7}" srcOrd="0" destOrd="0" presId="urn:microsoft.com/office/officeart/2005/8/layout/vList4"/>
    <dgm:cxn modelId="{A595FEEF-D589-4A16-8DD7-0B312DE31477}" type="presParOf" srcId="{7413287A-CA7D-4F45-A61F-C6780AE0E11D}" destId="{C0DFB03B-726D-407F-8D12-AA3CD5D60DF3}" srcOrd="1" destOrd="0" presId="urn:microsoft.com/office/officeart/2005/8/layout/vList4"/>
    <dgm:cxn modelId="{8C1C5995-5D5C-4E5D-8A15-7FAC24AA8050}" type="presParOf" srcId="{7413287A-CA7D-4F45-A61F-C6780AE0E11D}" destId="{5354B3FA-DBFD-4F89-951A-54F25F5AEB43}" srcOrd="2" destOrd="0" presId="urn:microsoft.com/office/officeart/2005/8/layout/vList4"/>
    <dgm:cxn modelId="{7AA20039-E40A-4BB9-8978-2FE46C688151}" type="presParOf" srcId="{8F3EBEEE-435C-45AC-BB6F-7277E7FD370A}" destId="{365324A8-3858-42CA-814F-3C9097949837}" srcOrd="3" destOrd="0" presId="urn:microsoft.com/office/officeart/2005/8/layout/vList4"/>
    <dgm:cxn modelId="{47D5AE57-FDED-4183-9AB7-2680E5A759DD}" type="presParOf" srcId="{8F3EBEEE-435C-45AC-BB6F-7277E7FD370A}" destId="{4691FD1B-8851-4A81-856C-4BE8ECA9E7A4}" srcOrd="4" destOrd="0" presId="urn:microsoft.com/office/officeart/2005/8/layout/vList4"/>
    <dgm:cxn modelId="{744FC566-63A3-4CDD-A286-F2D5F3D8E1BC}" type="presParOf" srcId="{4691FD1B-8851-4A81-856C-4BE8ECA9E7A4}" destId="{1209859C-CA3A-4528-A42E-3C34C8ABB22E}" srcOrd="0" destOrd="0" presId="urn:microsoft.com/office/officeart/2005/8/layout/vList4"/>
    <dgm:cxn modelId="{C08CDEC9-73EA-4609-9F63-87F0538E8A22}" type="presParOf" srcId="{4691FD1B-8851-4A81-856C-4BE8ECA9E7A4}" destId="{BC142615-A183-4DD4-9082-836FCF2C8753}" srcOrd="1" destOrd="0" presId="urn:microsoft.com/office/officeart/2005/8/layout/vList4"/>
    <dgm:cxn modelId="{63ECCB88-1A82-41ED-8ECE-4766329F4CBD}" type="presParOf" srcId="{4691FD1B-8851-4A81-856C-4BE8ECA9E7A4}" destId="{B2E94EC6-A30C-4563-BFFB-DB48084E50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ED393E-1A72-4D70-AB76-9A69408949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87074B-AE6C-4E39-A014-213F155D87DF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國家圖書館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6B948BE4-0B97-4F8E-BDDC-1391D0BCE78F}" type="par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C94F8F93-AE7A-4054-B004-C8FAD4610303}" type="sibTrans" cxnId="{3097C8E7-AEB5-42B5-883D-97F70B4EEE3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B91C8C08-4C13-4213-B9C0-3EF5EBE31F24}">
      <dgm:prSet custT="1"/>
      <dgm:spPr/>
      <dgm:t>
        <a:bodyPr/>
        <a:lstStyle/>
        <a:p>
          <a:pPr algn="ctr"/>
          <a:r>
            <a:rPr lang="zh-TW" altLang="en-US" sz="3600" b="1" dirty="0" smtClean="0">
              <a:solidFill>
                <a:schemeClr val="bg1"/>
              </a:solidFill>
            </a:rPr>
            <a:t>專門圖書館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758A1CA-728D-437D-B9BE-D7AE024C5E81}" type="par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502EEB94-72F8-4FE3-9BDC-6A755DC39AF8}" type="sibTrans" cxnId="{BF6763E1-697F-442A-AAC6-B69A6598E112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1FD456B-4537-4C2F-A676-B17AF2BE429C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公共圖書館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8437AD90-684C-43FD-B739-2545668BA34D}" type="par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6CD50292-C33D-4248-B890-BE5C87CEC467}" type="sibTrans" cxnId="{8DB82BE4-AAC7-42B2-AC48-D3507D6AEBDF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FE0A8B5D-AF76-47A1-A614-E571EA959D62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學術圖書館</a:t>
          </a:r>
          <a:endParaRPr lang="en-US" altLang="zh-TW" sz="3600" b="1" dirty="0" smtClean="0">
            <a:solidFill>
              <a:schemeClr val="bg1"/>
            </a:solidFill>
          </a:endParaRPr>
        </a:p>
      </dgm:t>
    </dgm:pt>
    <dgm:pt modelId="{311264E5-E360-4103-9694-3F8F5F105535}" type="par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80E57B99-1A4A-41C5-864D-C68D8F5314CC}" type="sibTrans" cxnId="{B80376AC-7954-46F5-A8EA-9A12062AE991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2D62BAF9-0CBE-4D2C-A26B-32F6C31D6DA3}">
      <dgm:prSet custT="1"/>
      <dgm:spPr/>
      <dgm:t>
        <a:bodyPr/>
        <a:lstStyle/>
        <a:p>
          <a:pPr algn="ctr"/>
          <a:r>
            <a:rPr lang="zh-TW" altLang="en-US" sz="3600" b="1" smtClean="0">
              <a:solidFill>
                <a:schemeClr val="bg1"/>
              </a:solidFill>
            </a:rPr>
            <a:t>學校圖書館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A7927B0-7DA2-47AA-B99D-7FA99C5EA738}" type="par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E5F4392E-43BD-4EE2-8FF7-5796165D0393}" type="sibTrans" cxnId="{3830BD2F-E883-4996-B66E-81F849869D97}">
      <dgm:prSet/>
      <dgm:spPr/>
      <dgm:t>
        <a:bodyPr/>
        <a:lstStyle/>
        <a:p>
          <a:pPr algn="ctr"/>
          <a:endParaRPr lang="zh-TW" altLang="en-US" sz="3600" b="1">
            <a:solidFill>
              <a:schemeClr val="bg1"/>
            </a:solidFill>
          </a:endParaRPr>
        </a:p>
      </dgm:t>
    </dgm:pt>
    <dgm:pt modelId="{3B3D8F5B-2BA6-4F18-8C0C-5D17F051118A}" type="pres">
      <dgm:prSet presAssocID="{E8ED393E-1A72-4D70-AB76-9A694089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E8CEC-A537-411D-A2A5-851C93D6EB56}" type="pres">
      <dgm:prSet presAssocID="{0587074B-AE6C-4E39-A014-213F155D87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58F22B-F691-4624-874B-0320162B29DE}" type="pres">
      <dgm:prSet presAssocID="{C94F8F93-AE7A-4054-B004-C8FAD4610303}" presName="spacer" presStyleCnt="0"/>
      <dgm:spPr/>
    </dgm:pt>
    <dgm:pt modelId="{E70A0F8E-B578-48AF-9C6B-5F3529C648B6}" type="pres">
      <dgm:prSet presAssocID="{B91C8C08-4C13-4213-B9C0-3EF5EBE31F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7B90E-513A-4FC3-A9E7-3463DD11B8C9}" type="pres">
      <dgm:prSet presAssocID="{502EEB94-72F8-4FE3-9BDC-6A755DC39AF8}" presName="spacer" presStyleCnt="0"/>
      <dgm:spPr/>
    </dgm:pt>
    <dgm:pt modelId="{5AF183B0-DF27-4833-9D39-932FE77258E7}" type="pres">
      <dgm:prSet presAssocID="{81FD456B-4537-4C2F-A676-B17AF2BE42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F5866-1F3C-4784-B492-08C812902408}" type="pres">
      <dgm:prSet presAssocID="{6CD50292-C33D-4248-B890-BE5C87CEC467}" presName="spacer" presStyleCnt="0"/>
      <dgm:spPr/>
    </dgm:pt>
    <dgm:pt modelId="{047CC0C4-8538-4D2C-BF56-CC28D9519442}" type="pres">
      <dgm:prSet presAssocID="{FE0A8B5D-AF76-47A1-A614-E571EA959D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0C850-44C5-46B6-A79E-772BD12FB03D}" type="pres">
      <dgm:prSet presAssocID="{80E57B99-1A4A-41C5-864D-C68D8F5314CC}" presName="spacer" presStyleCnt="0"/>
      <dgm:spPr/>
    </dgm:pt>
    <dgm:pt modelId="{50E73503-9EFD-4ACA-B305-44BE783BA439}" type="pres">
      <dgm:prSet presAssocID="{2D62BAF9-0CBE-4D2C-A26B-32F6C31D6D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DC314C-CBA8-482E-BABB-4805AEA7B9A2}" type="presOf" srcId="{B91C8C08-4C13-4213-B9C0-3EF5EBE31F24}" destId="{E70A0F8E-B578-48AF-9C6B-5F3529C648B6}" srcOrd="0" destOrd="0" presId="urn:microsoft.com/office/officeart/2005/8/layout/vList2"/>
    <dgm:cxn modelId="{79C39360-736D-4439-8E93-AA01EA721E71}" type="presOf" srcId="{2D62BAF9-0CBE-4D2C-A26B-32F6C31D6DA3}" destId="{50E73503-9EFD-4ACA-B305-44BE783BA439}" srcOrd="0" destOrd="0" presId="urn:microsoft.com/office/officeart/2005/8/layout/vList2"/>
    <dgm:cxn modelId="{8DB82BE4-AAC7-42B2-AC48-D3507D6AEBDF}" srcId="{E8ED393E-1A72-4D70-AB76-9A694089497D}" destId="{81FD456B-4537-4C2F-A676-B17AF2BE429C}" srcOrd="2" destOrd="0" parTransId="{8437AD90-684C-43FD-B739-2545668BA34D}" sibTransId="{6CD50292-C33D-4248-B890-BE5C87CEC467}"/>
    <dgm:cxn modelId="{3097C8E7-AEB5-42B5-883D-97F70B4EEE31}" srcId="{E8ED393E-1A72-4D70-AB76-9A694089497D}" destId="{0587074B-AE6C-4E39-A014-213F155D87DF}" srcOrd="0" destOrd="0" parTransId="{6B948BE4-0B97-4F8E-BDDC-1391D0BCE78F}" sibTransId="{C94F8F93-AE7A-4054-B004-C8FAD4610303}"/>
    <dgm:cxn modelId="{EE585E4A-BA88-4EE2-B4B5-B9777D233BEA}" type="presOf" srcId="{0587074B-AE6C-4E39-A014-213F155D87DF}" destId="{E6EE8CEC-A537-411D-A2A5-851C93D6EB56}" srcOrd="0" destOrd="0" presId="urn:microsoft.com/office/officeart/2005/8/layout/vList2"/>
    <dgm:cxn modelId="{3830BD2F-E883-4996-B66E-81F849869D97}" srcId="{E8ED393E-1A72-4D70-AB76-9A694089497D}" destId="{2D62BAF9-0CBE-4D2C-A26B-32F6C31D6DA3}" srcOrd="4" destOrd="0" parTransId="{3A7927B0-7DA2-47AA-B99D-7FA99C5EA738}" sibTransId="{E5F4392E-43BD-4EE2-8FF7-5796165D0393}"/>
    <dgm:cxn modelId="{F8153D11-83EC-436D-9D2A-99172F3A9E38}" type="presOf" srcId="{FE0A8B5D-AF76-47A1-A614-E571EA959D62}" destId="{047CC0C4-8538-4D2C-BF56-CC28D9519442}" srcOrd="0" destOrd="0" presId="urn:microsoft.com/office/officeart/2005/8/layout/vList2"/>
    <dgm:cxn modelId="{B80376AC-7954-46F5-A8EA-9A12062AE991}" srcId="{E8ED393E-1A72-4D70-AB76-9A694089497D}" destId="{FE0A8B5D-AF76-47A1-A614-E571EA959D62}" srcOrd="3" destOrd="0" parTransId="{311264E5-E360-4103-9694-3F8F5F105535}" sibTransId="{80E57B99-1A4A-41C5-864D-C68D8F5314CC}"/>
    <dgm:cxn modelId="{BF6763E1-697F-442A-AAC6-B69A6598E112}" srcId="{E8ED393E-1A72-4D70-AB76-9A694089497D}" destId="{B91C8C08-4C13-4213-B9C0-3EF5EBE31F24}" srcOrd="1" destOrd="0" parTransId="{8758A1CA-728D-437D-B9BE-D7AE024C5E81}" sibTransId="{502EEB94-72F8-4FE3-9BDC-6A755DC39AF8}"/>
    <dgm:cxn modelId="{06AB8DF4-D562-4AA6-A18D-895F2B476AFE}" type="presOf" srcId="{E8ED393E-1A72-4D70-AB76-9A694089497D}" destId="{3B3D8F5B-2BA6-4F18-8C0C-5D17F051118A}" srcOrd="0" destOrd="0" presId="urn:microsoft.com/office/officeart/2005/8/layout/vList2"/>
    <dgm:cxn modelId="{AF1FD7F2-E3C2-4D83-8FD2-5423B752CA4E}" type="presOf" srcId="{81FD456B-4537-4C2F-A676-B17AF2BE429C}" destId="{5AF183B0-DF27-4833-9D39-932FE77258E7}" srcOrd="0" destOrd="0" presId="urn:microsoft.com/office/officeart/2005/8/layout/vList2"/>
    <dgm:cxn modelId="{83C01889-95ED-4DAE-9FF4-63624E44BF78}" type="presParOf" srcId="{3B3D8F5B-2BA6-4F18-8C0C-5D17F051118A}" destId="{E6EE8CEC-A537-411D-A2A5-851C93D6EB56}" srcOrd="0" destOrd="0" presId="urn:microsoft.com/office/officeart/2005/8/layout/vList2"/>
    <dgm:cxn modelId="{8B7A3B4B-4CAD-4E61-8C09-012744A9453F}" type="presParOf" srcId="{3B3D8F5B-2BA6-4F18-8C0C-5D17F051118A}" destId="{4D58F22B-F691-4624-874B-0320162B29DE}" srcOrd="1" destOrd="0" presId="urn:microsoft.com/office/officeart/2005/8/layout/vList2"/>
    <dgm:cxn modelId="{453CBF0A-2789-4E0F-B6C3-D288AB7D5923}" type="presParOf" srcId="{3B3D8F5B-2BA6-4F18-8C0C-5D17F051118A}" destId="{E70A0F8E-B578-48AF-9C6B-5F3529C648B6}" srcOrd="2" destOrd="0" presId="urn:microsoft.com/office/officeart/2005/8/layout/vList2"/>
    <dgm:cxn modelId="{1B764337-B714-4C28-9DC8-81F8A6008854}" type="presParOf" srcId="{3B3D8F5B-2BA6-4F18-8C0C-5D17F051118A}" destId="{BB77B90E-513A-4FC3-A9E7-3463DD11B8C9}" srcOrd="3" destOrd="0" presId="urn:microsoft.com/office/officeart/2005/8/layout/vList2"/>
    <dgm:cxn modelId="{4D1C11B9-A2E1-433A-A0A4-95513EDB8D55}" type="presParOf" srcId="{3B3D8F5B-2BA6-4F18-8C0C-5D17F051118A}" destId="{5AF183B0-DF27-4833-9D39-932FE77258E7}" srcOrd="4" destOrd="0" presId="urn:microsoft.com/office/officeart/2005/8/layout/vList2"/>
    <dgm:cxn modelId="{2336251D-9FC2-4E09-8DF2-3B44C6CE480F}" type="presParOf" srcId="{3B3D8F5B-2BA6-4F18-8C0C-5D17F051118A}" destId="{D70F5866-1F3C-4784-B492-08C812902408}" srcOrd="5" destOrd="0" presId="urn:microsoft.com/office/officeart/2005/8/layout/vList2"/>
    <dgm:cxn modelId="{2DAD9414-5DBA-4F8D-BA42-40CC73793A8B}" type="presParOf" srcId="{3B3D8F5B-2BA6-4F18-8C0C-5D17F051118A}" destId="{047CC0C4-8538-4D2C-BF56-CC28D9519442}" srcOrd="6" destOrd="0" presId="urn:microsoft.com/office/officeart/2005/8/layout/vList2"/>
    <dgm:cxn modelId="{C3C4ECD1-F5CF-4EB1-A084-646C523EC1C0}" type="presParOf" srcId="{3B3D8F5B-2BA6-4F18-8C0C-5D17F051118A}" destId="{1230C850-44C5-46B6-A79E-772BD12FB03D}" srcOrd="7" destOrd="0" presId="urn:microsoft.com/office/officeart/2005/8/layout/vList2"/>
    <dgm:cxn modelId="{30CC1F50-4616-4D9D-B77B-FAE8EE0F71C2}" type="presParOf" srcId="{3B3D8F5B-2BA6-4F18-8C0C-5D17F051118A}" destId="{50E73503-9EFD-4ACA-B305-44BE783BA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16426-B17B-49D2-9111-53C399CE0D05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9E4A109-0071-476D-84A2-256164BFED06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館內請安靜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0E8B0E-F34C-43FB-81E3-202CE2A0BEBD}" type="parTrans" cxnId="{BD89200D-EA6B-49F8-B457-103ADD1262E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F61162-DB4B-4C00-8464-D2F705602361}" type="sibTrans" cxnId="{BD89200D-EA6B-49F8-B457-103ADD1262E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AAF3C1-8F28-4542-BABF-0CC9979B54BF}">
      <dgm:prSet phldrT="[文字]"/>
      <dgm:spPr/>
      <dgm:t>
        <a:bodyPr/>
        <a:lstStyle/>
        <a:p>
          <a:pPr algn="l"/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看書不飲食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846BF1-1766-4DF8-B3CA-65EC11AD10FE}" type="parTrans" cxnId="{DB16BA77-C1FB-4F05-9CD5-266A7E228FA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855FF9-31C9-4037-AA50-4F644794E77C}" type="sibTrans" cxnId="{DB16BA77-C1FB-4F05-9CD5-266A7E228FA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CBF116-D990-4B46-A410-341F1AB12713}">
      <dgm:prSet phldrT="[文字]"/>
      <dgm:spPr/>
      <dgm:t>
        <a:bodyPr/>
        <a:lstStyle/>
        <a:p>
          <a:pPr algn="l"/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書籍不摺損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753ADE-1664-4933-AFE9-F16A9EF091FF}" type="parTrans" cxnId="{3DBFB893-F7D6-413B-8AE3-A9F78C7DBE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FDBDC3-4778-4F71-8A2D-37BCCD81841C}" type="sibTrans" cxnId="{3DBFB893-F7D6-413B-8AE3-A9F78C7DBE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5CFA20-3B30-4E01-923A-D86A8A4A1E61}">
      <dgm:prSet phldrT="[文字]"/>
      <dgm:spPr/>
      <dgm:t>
        <a:bodyPr/>
        <a:lstStyle/>
        <a:p>
          <a:pPr algn="l"/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書籍不劃記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151ED4-91AF-452B-819A-DCE9E6E610F3}" type="parTrans" cxnId="{62E60E40-BE77-4451-8D45-24D1F899079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E1B3E1-5AEE-4BC9-805D-647D062E0E32}" type="sibTrans" cxnId="{62E60E40-BE77-4451-8D45-24D1F899079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5812BF-BCC6-443D-8117-0EBA3931D9FE}" type="pres">
      <dgm:prSet presAssocID="{71A16426-B17B-49D2-9111-53C399CE0D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25985B-6DAD-4696-9BE8-66D07FA8F65E}" type="pres">
      <dgm:prSet presAssocID="{C9E4A109-0071-476D-84A2-256164BFED06}" presName="composite" presStyleCnt="0"/>
      <dgm:spPr/>
      <dgm:t>
        <a:bodyPr/>
        <a:lstStyle/>
        <a:p>
          <a:endParaRPr lang="zh-TW" altLang="en-US"/>
        </a:p>
      </dgm:t>
    </dgm:pt>
    <dgm:pt modelId="{30548FAE-DEAB-4172-BBEB-5FC58BB01FDE}" type="pres">
      <dgm:prSet presAssocID="{C9E4A109-0071-476D-84A2-256164BFED06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0FD93A0-1340-4E27-849E-9929AB18A91E}" type="pres">
      <dgm:prSet presAssocID="{C9E4A109-0071-476D-84A2-256164BFED0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DC6AA-2167-4810-A471-98A4A740EA01}" type="pres">
      <dgm:prSet presAssocID="{8DF61162-DB4B-4C00-8464-D2F705602361}" presName="spacing" presStyleCnt="0"/>
      <dgm:spPr/>
      <dgm:t>
        <a:bodyPr/>
        <a:lstStyle/>
        <a:p>
          <a:endParaRPr lang="zh-TW" altLang="en-US"/>
        </a:p>
      </dgm:t>
    </dgm:pt>
    <dgm:pt modelId="{49C6127A-1AAC-41A0-B969-7535F0D2C24B}" type="pres">
      <dgm:prSet presAssocID="{A5AAF3C1-8F28-4542-BABF-0CC9979B54BF}" presName="composite" presStyleCnt="0"/>
      <dgm:spPr/>
      <dgm:t>
        <a:bodyPr/>
        <a:lstStyle/>
        <a:p>
          <a:endParaRPr lang="zh-TW" altLang="en-US"/>
        </a:p>
      </dgm:t>
    </dgm:pt>
    <dgm:pt modelId="{6BF03619-B02C-485A-BC23-8936B419A4B5}" type="pres">
      <dgm:prSet presAssocID="{A5AAF3C1-8F28-4542-BABF-0CC9979B54BF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402C2C8-4A4B-430D-B272-34CBE607BBD4}" type="pres">
      <dgm:prSet presAssocID="{A5AAF3C1-8F28-4542-BABF-0CC9979B54B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66A88A-ECB3-443B-995B-3E76AEB3C118}" type="pres">
      <dgm:prSet presAssocID="{3A855FF9-31C9-4037-AA50-4F644794E77C}" presName="spacing" presStyleCnt="0"/>
      <dgm:spPr/>
      <dgm:t>
        <a:bodyPr/>
        <a:lstStyle/>
        <a:p>
          <a:endParaRPr lang="zh-TW" altLang="en-US"/>
        </a:p>
      </dgm:t>
    </dgm:pt>
    <dgm:pt modelId="{C786DD84-0F81-47D2-B4E1-69782B6F9FB7}" type="pres">
      <dgm:prSet presAssocID="{62CBF116-D990-4B46-A410-341F1AB12713}" presName="composite" presStyleCnt="0"/>
      <dgm:spPr/>
      <dgm:t>
        <a:bodyPr/>
        <a:lstStyle/>
        <a:p>
          <a:endParaRPr lang="zh-TW" altLang="en-US"/>
        </a:p>
      </dgm:t>
    </dgm:pt>
    <dgm:pt modelId="{09431F9D-1BA9-4B1C-82AA-2C0403451FC4}" type="pres">
      <dgm:prSet presAssocID="{62CBF116-D990-4B46-A410-341F1AB12713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F48D52B-70AB-402D-865E-3F51FD550C8F}" type="pres">
      <dgm:prSet presAssocID="{62CBF116-D990-4B46-A410-341F1AB1271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681BF-5804-4B54-BC7B-EE2C450E5098}" type="pres">
      <dgm:prSet presAssocID="{D7FDBDC3-4778-4F71-8A2D-37BCCD81841C}" presName="spacing" presStyleCnt="0"/>
      <dgm:spPr/>
      <dgm:t>
        <a:bodyPr/>
        <a:lstStyle/>
        <a:p>
          <a:endParaRPr lang="zh-TW" altLang="en-US"/>
        </a:p>
      </dgm:t>
    </dgm:pt>
    <dgm:pt modelId="{7BBD2F76-2CA4-41F8-9F3F-03712655D499}" type="pres">
      <dgm:prSet presAssocID="{5C5CFA20-3B30-4E01-923A-D86A8A4A1E61}" presName="composite" presStyleCnt="0"/>
      <dgm:spPr/>
      <dgm:t>
        <a:bodyPr/>
        <a:lstStyle/>
        <a:p>
          <a:endParaRPr lang="zh-TW" altLang="en-US"/>
        </a:p>
      </dgm:t>
    </dgm:pt>
    <dgm:pt modelId="{439012FB-B716-4A80-AFC2-AC0A68A68776}" type="pres">
      <dgm:prSet presAssocID="{5C5CFA20-3B30-4E01-923A-D86A8A4A1E61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69" t="-2006" r="-20133" b="15718"/>
          </a:stretch>
        </a:blipFill>
      </dgm:spPr>
      <dgm:t>
        <a:bodyPr/>
        <a:lstStyle/>
        <a:p>
          <a:endParaRPr lang="zh-TW" altLang="en-US"/>
        </a:p>
      </dgm:t>
    </dgm:pt>
    <dgm:pt modelId="{3E28BE3C-8F60-42C4-8176-B288C044EEF9}" type="pres">
      <dgm:prSet presAssocID="{5C5CFA20-3B30-4E01-923A-D86A8A4A1E6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E60E40-BE77-4451-8D45-24D1F8990796}" srcId="{71A16426-B17B-49D2-9111-53C399CE0D05}" destId="{5C5CFA20-3B30-4E01-923A-D86A8A4A1E61}" srcOrd="3" destOrd="0" parTransId="{E3151ED4-91AF-452B-819A-DCE9E6E610F3}" sibTransId="{A1E1B3E1-5AEE-4BC9-805D-647D062E0E32}"/>
    <dgm:cxn modelId="{4122CFC6-59FA-4B8D-BD25-4A3D222489CD}" type="presOf" srcId="{5C5CFA20-3B30-4E01-923A-D86A8A4A1E61}" destId="{3E28BE3C-8F60-42C4-8176-B288C044EEF9}" srcOrd="0" destOrd="0" presId="urn:microsoft.com/office/officeart/2005/8/layout/vList3"/>
    <dgm:cxn modelId="{9244EE2A-F665-4673-B218-70A70B451C73}" type="presOf" srcId="{A5AAF3C1-8F28-4542-BABF-0CC9979B54BF}" destId="{6402C2C8-4A4B-430D-B272-34CBE607BBD4}" srcOrd="0" destOrd="0" presId="urn:microsoft.com/office/officeart/2005/8/layout/vList3"/>
    <dgm:cxn modelId="{3DBFB893-F7D6-413B-8AE3-A9F78C7DBEDF}" srcId="{71A16426-B17B-49D2-9111-53C399CE0D05}" destId="{62CBF116-D990-4B46-A410-341F1AB12713}" srcOrd="2" destOrd="0" parTransId="{79753ADE-1664-4933-AFE9-F16A9EF091FF}" sibTransId="{D7FDBDC3-4778-4F71-8A2D-37BCCD81841C}"/>
    <dgm:cxn modelId="{0DDDFC25-B6F9-4D04-8321-74418ECF686C}" type="presOf" srcId="{71A16426-B17B-49D2-9111-53C399CE0D05}" destId="{2A5812BF-BCC6-443D-8117-0EBA3931D9FE}" srcOrd="0" destOrd="0" presId="urn:microsoft.com/office/officeart/2005/8/layout/vList3"/>
    <dgm:cxn modelId="{BD89200D-EA6B-49F8-B457-103ADD1262EC}" srcId="{71A16426-B17B-49D2-9111-53C399CE0D05}" destId="{C9E4A109-0071-476D-84A2-256164BFED06}" srcOrd="0" destOrd="0" parTransId="{270E8B0E-F34C-43FB-81E3-202CE2A0BEBD}" sibTransId="{8DF61162-DB4B-4C00-8464-D2F705602361}"/>
    <dgm:cxn modelId="{DB16BA77-C1FB-4F05-9CD5-266A7E228FAF}" srcId="{71A16426-B17B-49D2-9111-53C399CE0D05}" destId="{A5AAF3C1-8F28-4542-BABF-0CC9979B54BF}" srcOrd="1" destOrd="0" parTransId="{02846BF1-1766-4DF8-B3CA-65EC11AD10FE}" sibTransId="{3A855FF9-31C9-4037-AA50-4F644794E77C}"/>
    <dgm:cxn modelId="{A05017FD-1848-4492-AAD4-2B1FDA74674E}" type="presOf" srcId="{62CBF116-D990-4B46-A410-341F1AB12713}" destId="{AF48D52B-70AB-402D-865E-3F51FD550C8F}" srcOrd="0" destOrd="0" presId="urn:microsoft.com/office/officeart/2005/8/layout/vList3"/>
    <dgm:cxn modelId="{57A9B134-1DD3-4CC1-B924-DE170CA59C79}" type="presOf" srcId="{C9E4A109-0071-476D-84A2-256164BFED06}" destId="{40FD93A0-1340-4E27-849E-9929AB18A91E}" srcOrd="0" destOrd="0" presId="urn:microsoft.com/office/officeart/2005/8/layout/vList3"/>
    <dgm:cxn modelId="{5F8DBF0A-9ACE-411C-BF2A-059CF0731709}" type="presParOf" srcId="{2A5812BF-BCC6-443D-8117-0EBA3931D9FE}" destId="{1225985B-6DAD-4696-9BE8-66D07FA8F65E}" srcOrd="0" destOrd="0" presId="urn:microsoft.com/office/officeart/2005/8/layout/vList3"/>
    <dgm:cxn modelId="{79B65EEE-E830-49B1-AA43-D58FFB8FF0BB}" type="presParOf" srcId="{1225985B-6DAD-4696-9BE8-66D07FA8F65E}" destId="{30548FAE-DEAB-4172-BBEB-5FC58BB01FDE}" srcOrd="0" destOrd="0" presId="urn:microsoft.com/office/officeart/2005/8/layout/vList3"/>
    <dgm:cxn modelId="{C1309EC9-8E74-49F2-ABDE-EE1CB2543B58}" type="presParOf" srcId="{1225985B-6DAD-4696-9BE8-66D07FA8F65E}" destId="{40FD93A0-1340-4E27-849E-9929AB18A91E}" srcOrd="1" destOrd="0" presId="urn:microsoft.com/office/officeart/2005/8/layout/vList3"/>
    <dgm:cxn modelId="{8EAC731B-899A-4761-AFF7-8E8596C10817}" type="presParOf" srcId="{2A5812BF-BCC6-443D-8117-0EBA3931D9FE}" destId="{917DC6AA-2167-4810-A471-98A4A740EA01}" srcOrd="1" destOrd="0" presId="urn:microsoft.com/office/officeart/2005/8/layout/vList3"/>
    <dgm:cxn modelId="{7DD302CB-EC72-41FA-B89A-EB9CFFA3503E}" type="presParOf" srcId="{2A5812BF-BCC6-443D-8117-0EBA3931D9FE}" destId="{49C6127A-1AAC-41A0-B969-7535F0D2C24B}" srcOrd="2" destOrd="0" presId="urn:microsoft.com/office/officeart/2005/8/layout/vList3"/>
    <dgm:cxn modelId="{D7CE8AD2-ACC0-45A8-9AB7-8DE5B12A7E00}" type="presParOf" srcId="{49C6127A-1AAC-41A0-B969-7535F0D2C24B}" destId="{6BF03619-B02C-485A-BC23-8936B419A4B5}" srcOrd="0" destOrd="0" presId="urn:microsoft.com/office/officeart/2005/8/layout/vList3"/>
    <dgm:cxn modelId="{D9B13526-CE2F-4D87-B382-6F9F593C8455}" type="presParOf" srcId="{49C6127A-1AAC-41A0-B969-7535F0D2C24B}" destId="{6402C2C8-4A4B-430D-B272-34CBE607BBD4}" srcOrd="1" destOrd="0" presId="urn:microsoft.com/office/officeart/2005/8/layout/vList3"/>
    <dgm:cxn modelId="{4B8271D3-05E4-4132-90FC-8BB7A76214A5}" type="presParOf" srcId="{2A5812BF-BCC6-443D-8117-0EBA3931D9FE}" destId="{5966A88A-ECB3-443B-995B-3E76AEB3C118}" srcOrd="3" destOrd="0" presId="urn:microsoft.com/office/officeart/2005/8/layout/vList3"/>
    <dgm:cxn modelId="{5829866D-F17E-48AC-A853-2F092FFA8623}" type="presParOf" srcId="{2A5812BF-BCC6-443D-8117-0EBA3931D9FE}" destId="{C786DD84-0F81-47D2-B4E1-69782B6F9FB7}" srcOrd="4" destOrd="0" presId="urn:microsoft.com/office/officeart/2005/8/layout/vList3"/>
    <dgm:cxn modelId="{3CE288FE-D07B-4914-8268-A8BA81FABC9B}" type="presParOf" srcId="{C786DD84-0F81-47D2-B4E1-69782B6F9FB7}" destId="{09431F9D-1BA9-4B1C-82AA-2C0403451FC4}" srcOrd="0" destOrd="0" presId="urn:microsoft.com/office/officeart/2005/8/layout/vList3"/>
    <dgm:cxn modelId="{B26B373A-CAEC-4A56-8D76-0C590CE2174A}" type="presParOf" srcId="{C786DD84-0F81-47D2-B4E1-69782B6F9FB7}" destId="{AF48D52B-70AB-402D-865E-3F51FD550C8F}" srcOrd="1" destOrd="0" presId="urn:microsoft.com/office/officeart/2005/8/layout/vList3"/>
    <dgm:cxn modelId="{73DC5A3C-7CCE-42B5-8A70-B03E2E8FB7C9}" type="presParOf" srcId="{2A5812BF-BCC6-443D-8117-0EBA3931D9FE}" destId="{BA8681BF-5804-4B54-BC7B-EE2C450E5098}" srcOrd="5" destOrd="0" presId="urn:microsoft.com/office/officeart/2005/8/layout/vList3"/>
    <dgm:cxn modelId="{3800447E-B27D-4111-9FEE-65207E8FEB75}" type="presParOf" srcId="{2A5812BF-BCC6-443D-8117-0EBA3931D9FE}" destId="{7BBD2F76-2CA4-41F8-9F3F-03712655D499}" srcOrd="6" destOrd="0" presId="urn:microsoft.com/office/officeart/2005/8/layout/vList3"/>
    <dgm:cxn modelId="{B2892E59-FC6E-4670-83C6-F0BEC7B17294}" type="presParOf" srcId="{7BBD2F76-2CA4-41F8-9F3F-03712655D499}" destId="{439012FB-B716-4A80-AFC2-AC0A68A68776}" srcOrd="0" destOrd="0" presId="urn:microsoft.com/office/officeart/2005/8/layout/vList3"/>
    <dgm:cxn modelId="{647BEEAF-F216-41BA-B128-6F313B478201}" type="presParOf" srcId="{7BBD2F76-2CA4-41F8-9F3F-03712655D499}" destId="{3E28BE3C-8F60-42C4-8176-B288C044EE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3DD2D5-60D5-4A33-816E-8D0F5B050372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0CD6B08-D951-4D5C-9FB4-65639C788E5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latin typeface="+mj-ea"/>
              <a:ea typeface="+mj-ea"/>
            </a:rPr>
            <a:t>搜尋</a:t>
          </a:r>
          <a:endParaRPr lang="zh-TW" altLang="en-US" b="1" dirty="0">
            <a:solidFill>
              <a:srgbClr val="002060"/>
            </a:solidFill>
            <a:latin typeface="+mj-ea"/>
            <a:ea typeface="+mj-ea"/>
          </a:endParaRPr>
        </a:p>
      </dgm:t>
    </dgm:pt>
    <dgm:pt modelId="{C8337399-8279-43D2-B9B8-729EDB9E0C71}" type="parTrans" cxnId="{A7877A01-4A7F-4D34-9032-C5DA152B48E6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F8B10D66-765C-4A3F-A71E-414CD80CABE0}" type="sibTrans" cxnId="{A7877A01-4A7F-4D34-9032-C5DA152B48E6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6735" t="-43546" r="-100361" b="-88398"/>
          </a:stretch>
        </a:blipFill>
      </dgm:spPr>
      <dgm:t>
        <a:bodyPr/>
        <a:lstStyle/>
        <a:p>
          <a:endParaRPr lang="zh-TW" altLang="en-US" b="1">
            <a:latin typeface="+mj-ea"/>
            <a:ea typeface="+mj-ea"/>
          </a:endParaRPr>
        </a:p>
      </dgm:t>
      <dgm:extLst/>
    </dgm:pt>
    <dgm:pt modelId="{D7F29961-B4E7-4FA1-AE88-6FC8965ADDC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+mj-ea"/>
              <a:ea typeface="+mj-ea"/>
            </a:rPr>
            <a:t>拿書</a:t>
          </a:r>
          <a:endParaRPr lang="zh-TW" altLang="en-US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DB88B21E-7582-49DF-B907-7F58E1C84D4D}" type="parTrans" cxnId="{DEE2AD4F-0CC0-428E-9860-5910E50D18CD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D0841D40-1998-44F8-8047-E8F7E3B0331D}" type="sibTrans" cxnId="{DEE2AD4F-0CC0-428E-9860-5910E50D18CD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430" t="-748" r="-60631" b="-57028"/>
          </a:stretch>
        </a:blipFill>
      </dgm:spPr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24738E09-5308-4872-9FE4-52A746C9027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8000"/>
              </a:solidFill>
              <a:latin typeface="+mj-ea"/>
              <a:ea typeface="+mj-ea"/>
            </a:rPr>
            <a:t>找書</a:t>
          </a:r>
          <a:endParaRPr lang="zh-TW" altLang="en-US" b="1" dirty="0">
            <a:solidFill>
              <a:srgbClr val="008000"/>
            </a:solidFill>
            <a:latin typeface="+mj-ea"/>
            <a:ea typeface="+mj-ea"/>
          </a:endParaRPr>
        </a:p>
      </dgm:t>
    </dgm:pt>
    <dgm:pt modelId="{AAD35A55-0879-4A39-BAEB-781973B53D45}" type="parTrans" cxnId="{ACBAEB56-8FC7-47E0-97F1-8C05FF06ABFF}">
      <dgm:prSet/>
      <dgm:spPr/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9CEEF986-2A12-4289-92B1-3D32F31499B1}" type="sibTrans" cxnId="{ACBAEB56-8FC7-47E0-97F1-8C05FF06ABFF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47" t="-12182" r="-90951" b="-37119"/>
          </a:stretch>
        </a:blipFill>
      </dgm:spPr>
      <dgm:t>
        <a:bodyPr/>
        <a:lstStyle/>
        <a:p>
          <a:endParaRPr lang="zh-TW" altLang="en-US" b="1">
            <a:latin typeface="+mj-ea"/>
            <a:ea typeface="+mj-ea"/>
          </a:endParaRPr>
        </a:p>
      </dgm:t>
    </dgm:pt>
    <dgm:pt modelId="{5381DFFB-AB69-401E-B18F-1220B7581A28}" type="pres">
      <dgm:prSet presAssocID="{0C3DD2D5-60D5-4A33-816E-8D0F5B05037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2E2437E-515F-4C24-9B6A-D8BB59EB4CA1}" type="pres">
      <dgm:prSet presAssocID="{C0CD6B08-D951-4D5C-9FB4-65639C788E50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E1726-026D-4EFC-B285-C8EAB527DDB7}" type="pres">
      <dgm:prSet presAssocID="{C0CD6B08-D951-4D5C-9FB4-65639C788E50}" presName="image_accent_1" presStyleCnt="0"/>
      <dgm:spPr/>
    </dgm:pt>
    <dgm:pt modelId="{3856D125-64D6-4E03-B937-763497179C5F}" type="pres">
      <dgm:prSet presAssocID="{C0CD6B08-D951-4D5C-9FB4-65639C788E50}" presName="imageAccentRepeatNode" presStyleLbl="alignNode1" presStyleIdx="0" presStyleCnt="6"/>
      <dgm:spPr/>
    </dgm:pt>
    <dgm:pt modelId="{7EB57C2B-7634-44E0-8D25-392884FFBCFA}" type="pres">
      <dgm:prSet presAssocID="{C0CD6B08-D951-4D5C-9FB4-65639C788E50}" presName="accent_1" presStyleLbl="alignNode1" presStyleIdx="1" presStyleCnt="6"/>
      <dgm:spPr/>
    </dgm:pt>
    <dgm:pt modelId="{B13BFAB4-43C5-4633-B912-A9A2B9816F39}" type="pres">
      <dgm:prSet presAssocID="{F8B10D66-765C-4A3F-A71E-414CD80CABE0}" presName="image_1" presStyleCnt="0"/>
      <dgm:spPr/>
    </dgm:pt>
    <dgm:pt modelId="{01A543A0-E6F3-4919-83D7-A01D4D37D155}" type="pres">
      <dgm:prSet presAssocID="{F8B10D66-765C-4A3F-A71E-414CD80CABE0}" presName="imageRepeatNode" presStyleLbl="fgImgPlace1" presStyleIdx="0" presStyleCnt="3"/>
      <dgm:spPr/>
      <dgm:t>
        <a:bodyPr/>
        <a:lstStyle/>
        <a:p>
          <a:endParaRPr lang="zh-TW" altLang="en-US"/>
        </a:p>
      </dgm:t>
    </dgm:pt>
    <dgm:pt modelId="{6A93DA3A-E675-4EF3-94AE-15840F0E9FA4}" type="pres">
      <dgm:prSet presAssocID="{D7F29961-B4E7-4FA1-AE88-6FC8965ADDC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9BD076-0AEF-4C1D-B935-63795CB45F0E}" type="pres">
      <dgm:prSet presAssocID="{D7F29961-B4E7-4FA1-AE88-6FC8965ADDC9}" presName="image_accent_2" presStyleCnt="0"/>
      <dgm:spPr/>
    </dgm:pt>
    <dgm:pt modelId="{E5C34F9F-72E7-49C9-913F-08D0A0DE62F4}" type="pres">
      <dgm:prSet presAssocID="{D7F29961-B4E7-4FA1-AE88-6FC8965ADDC9}" presName="imageAccentRepeatNode" presStyleLbl="alignNode1" presStyleIdx="2" presStyleCnt="6"/>
      <dgm:spPr/>
    </dgm:pt>
    <dgm:pt modelId="{A7ED461D-74CD-42CE-A655-BF7E663EC73A}" type="pres">
      <dgm:prSet presAssocID="{D0841D40-1998-44F8-8047-E8F7E3B0331D}" presName="image_2" presStyleCnt="0"/>
      <dgm:spPr/>
    </dgm:pt>
    <dgm:pt modelId="{E02B06E1-F976-45A9-B07F-FA8B14140167}" type="pres">
      <dgm:prSet presAssocID="{D0841D40-1998-44F8-8047-E8F7E3B0331D}" presName="imageRepeatNode" presStyleLbl="fgImgPlace1" presStyleIdx="1" presStyleCnt="3"/>
      <dgm:spPr/>
      <dgm:t>
        <a:bodyPr/>
        <a:lstStyle/>
        <a:p>
          <a:endParaRPr lang="zh-TW" altLang="en-US"/>
        </a:p>
      </dgm:t>
    </dgm:pt>
    <dgm:pt modelId="{23D5B30D-6066-46F1-ABB1-AD1D581708C3}" type="pres">
      <dgm:prSet presAssocID="{24738E09-5308-4872-9FE4-52A746C9027F}" presName="image_accent_3" presStyleCnt="0"/>
      <dgm:spPr/>
    </dgm:pt>
    <dgm:pt modelId="{7741EE62-53AF-4C4A-A0BB-FA9F67C69532}" type="pres">
      <dgm:prSet presAssocID="{24738E09-5308-4872-9FE4-52A746C9027F}" presName="imageAccentRepeatNode" presStyleLbl="alignNode1" presStyleIdx="3" presStyleCnt="6"/>
      <dgm:spPr/>
    </dgm:pt>
    <dgm:pt modelId="{F83B95F3-0ADC-4C49-9415-AA9234F9C3D6}" type="pres">
      <dgm:prSet presAssocID="{24738E09-5308-4872-9FE4-52A746C9027F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C97BDE-7797-42D9-84E2-1294CD98B511}" type="pres">
      <dgm:prSet presAssocID="{24738E09-5308-4872-9FE4-52A746C9027F}" presName="accent_2" presStyleLbl="alignNode1" presStyleIdx="4" presStyleCnt="6"/>
      <dgm:spPr/>
    </dgm:pt>
    <dgm:pt modelId="{A0ADFE6A-B722-452E-921F-ACFD989A6D13}" type="pres">
      <dgm:prSet presAssocID="{24738E09-5308-4872-9FE4-52A746C9027F}" presName="accent_3" presStyleLbl="alignNode1" presStyleIdx="5" presStyleCnt="6"/>
      <dgm:spPr/>
    </dgm:pt>
    <dgm:pt modelId="{7BD70572-E7BA-418A-8C39-250CF47D5BB2}" type="pres">
      <dgm:prSet presAssocID="{9CEEF986-2A12-4289-92B1-3D32F31499B1}" presName="image_3" presStyleCnt="0"/>
      <dgm:spPr/>
    </dgm:pt>
    <dgm:pt modelId="{6650ADEB-22CA-485B-9D12-2A7F464E4302}" type="pres">
      <dgm:prSet presAssocID="{9CEEF986-2A12-4289-92B1-3D32F31499B1}" presName="imageRepeatNode" presStyleLbl="fgImgPlac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F9664B6A-1B05-4577-A605-8FF2FEFDA491}" type="presOf" srcId="{24738E09-5308-4872-9FE4-52A746C9027F}" destId="{F83B95F3-0ADC-4C49-9415-AA9234F9C3D6}" srcOrd="0" destOrd="0" presId="urn:microsoft.com/office/officeart/2008/layout/BubblePictureList"/>
    <dgm:cxn modelId="{9A408B12-AAEF-4ABC-8ACC-BEDF26DEC44D}" type="presOf" srcId="{9CEEF986-2A12-4289-92B1-3D32F31499B1}" destId="{6650ADEB-22CA-485B-9D12-2A7F464E4302}" srcOrd="0" destOrd="0" presId="urn:microsoft.com/office/officeart/2008/layout/BubblePictureList"/>
    <dgm:cxn modelId="{BC8DEC89-716A-4AC4-B1A8-51FE6E5EE4F4}" type="presOf" srcId="{0C3DD2D5-60D5-4A33-816E-8D0F5B050372}" destId="{5381DFFB-AB69-401E-B18F-1220B7581A28}" srcOrd="0" destOrd="0" presId="urn:microsoft.com/office/officeart/2008/layout/BubblePictureList"/>
    <dgm:cxn modelId="{ACBAEB56-8FC7-47E0-97F1-8C05FF06ABFF}" srcId="{0C3DD2D5-60D5-4A33-816E-8D0F5B050372}" destId="{24738E09-5308-4872-9FE4-52A746C9027F}" srcOrd="2" destOrd="0" parTransId="{AAD35A55-0879-4A39-BAEB-781973B53D45}" sibTransId="{9CEEF986-2A12-4289-92B1-3D32F31499B1}"/>
    <dgm:cxn modelId="{DEE2AD4F-0CC0-428E-9860-5910E50D18CD}" srcId="{0C3DD2D5-60D5-4A33-816E-8D0F5B050372}" destId="{D7F29961-B4E7-4FA1-AE88-6FC8965ADDC9}" srcOrd="1" destOrd="0" parTransId="{DB88B21E-7582-49DF-B907-7F58E1C84D4D}" sibTransId="{D0841D40-1998-44F8-8047-E8F7E3B0331D}"/>
    <dgm:cxn modelId="{C46878FD-74B2-4AA4-8588-D40E912BC45D}" type="presOf" srcId="{C0CD6B08-D951-4D5C-9FB4-65639C788E50}" destId="{12E2437E-515F-4C24-9B6A-D8BB59EB4CA1}" srcOrd="0" destOrd="0" presId="urn:microsoft.com/office/officeart/2008/layout/BubblePictureList"/>
    <dgm:cxn modelId="{50191E1A-A6DB-4B59-A2A5-5C3CFABBD324}" type="presOf" srcId="{D0841D40-1998-44F8-8047-E8F7E3B0331D}" destId="{E02B06E1-F976-45A9-B07F-FA8B14140167}" srcOrd="0" destOrd="0" presId="urn:microsoft.com/office/officeart/2008/layout/BubblePictureList"/>
    <dgm:cxn modelId="{A7877A01-4A7F-4D34-9032-C5DA152B48E6}" srcId="{0C3DD2D5-60D5-4A33-816E-8D0F5B050372}" destId="{C0CD6B08-D951-4D5C-9FB4-65639C788E50}" srcOrd="0" destOrd="0" parTransId="{C8337399-8279-43D2-B9B8-729EDB9E0C71}" sibTransId="{F8B10D66-765C-4A3F-A71E-414CD80CABE0}"/>
    <dgm:cxn modelId="{C6641695-7BE6-4849-A8CB-C38CCD8FB332}" type="presOf" srcId="{D7F29961-B4E7-4FA1-AE88-6FC8965ADDC9}" destId="{6A93DA3A-E675-4EF3-94AE-15840F0E9FA4}" srcOrd="0" destOrd="0" presId="urn:microsoft.com/office/officeart/2008/layout/BubblePictureList"/>
    <dgm:cxn modelId="{5A988B56-C947-40E0-ABC1-696135EEB0AF}" type="presOf" srcId="{F8B10D66-765C-4A3F-A71E-414CD80CABE0}" destId="{01A543A0-E6F3-4919-83D7-A01D4D37D155}" srcOrd="0" destOrd="0" presId="urn:microsoft.com/office/officeart/2008/layout/BubblePictureList"/>
    <dgm:cxn modelId="{A6ED693D-0C27-4989-BD81-1E0BCCEF68C8}" type="presParOf" srcId="{5381DFFB-AB69-401E-B18F-1220B7581A28}" destId="{12E2437E-515F-4C24-9B6A-D8BB59EB4CA1}" srcOrd="0" destOrd="0" presId="urn:microsoft.com/office/officeart/2008/layout/BubblePictureList"/>
    <dgm:cxn modelId="{338FAAE5-CCF4-44A2-8512-7828B4E313DC}" type="presParOf" srcId="{5381DFFB-AB69-401E-B18F-1220B7581A28}" destId="{5A0E1726-026D-4EFC-B285-C8EAB527DDB7}" srcOrd="1" destOrd="0" presId="urn:microsoft.com/office/officeart/2008/layout/BubblePictureList"/>
    <dgm:cxn modelId="{0A705528-2432-4600-B71B-5A99898238B2}" type="presParOf" srcId="{5A0E1726-026D-4EFC-B285-C8EAB527DDB7}" destId="{3856D125-64D6-4E03-B937-763497179C5F}" srcOrd="0" destOrd="0" presId="urn:microsoft.com/office/officeart/2008/layout/BubblePictureList"/>
    <dgm:cxn modelId="{1C9DA10C-8F36-404A-818D-F3AFFA853FC1}" type="presParOf" srcId="{5381DFFB-AB69-401E-B18F-1220B7581A28}" destId="{7EB57C2B-7634-44E0-8D25-392884FFBCFA}" srcOrd="2" destOrd="0" presId="urn:microsoft.com/office/officeart/2008/layout/BubblePictureList"/>
    <dgm:cxn modelId="{BCE57693-8F71-405D-9CA0-9CD33B61C00C}" type="presParOf" srcId="{5381DFFB-AB69-401E-B18F-1220B7581A28}" destId="{B13BFAB4-43C5-4633-B912-A9A2B9816F39}" srcOrd="3" destOrd="0" presId="urn:microsoft.com/office/officeart/2008/layout/BubblePictureList"/>
    <dgm:cxn modelId="{BEE0B2A8-5380-48CE-A3E6-4F4CC344D689}" type="presParOf" srcId="{B13BFAB4-43C5-4633-B912-A9A2B9816F39}" destId="{01A543A0-E6F3-4919-83D7-A01D4D37D155}" srcOrd="0" destOrd="0" presId="urn:microsoft.com/office/officeart/2008/layout/BubblePictureList"/>
    <dgm:cxn modelId="{3948673A-8062-49B8-91AC-204AE136775E}" type="presParOf" srcId="{5381DFFB-AB69-401E-B18F-1220B7581A28}" destId="{6A93DA3A-E675-4EF3-94AE-15840F0E9FA4}" srcOrd="4" destOrd="0" presId="urn:microsoft.com/office/officeart/2008/layout/BubblePictureList"/>
    <dgm:cxn modelId="{EC5842FF-C730-4CC0-A2BB-4598C169B9FC}" type="presParOf" srcId="{5381DFFB-AB69-401E-B18F-1220B7581A28}" destId="{379BD076-0AEF-4C1D-B935-63795CB45F0E}" srcOrd="5" destOrd="0" presId="urn:microsoft.com/office/officeart/2008/layout/BubblePictureList"/>
    <dgm:cxn modelId="{F376D4A3-78B6-4C60-8944-50D961EE248C}" type="presParOf" srcId="{379BD076-0AEF-4C1D-B935-63795CB45F0E}" destId="{E5C34F9F-72E7-49C9-913F-08D0A0DE62F4}" srcOrd="0" destOrd="0" presId="urn:microsoft.com/office/officeart/2008/layout/BubblePictureList"/>
    <dgm:cxn modelId="{AB621AC2-5276-46B7-A93F-D1DF7B4E707F}" type="presParOf" srcId="{5381DFFB-AB69-401E-B18F-1220B7581A28}" destId="{A7ED461D-74CD-42CE-A655-BF7E663EC73A}" srcOrd="6" destOrd="0" presId="urn:microsoft.com/office/officeart/2008/layout/BubblePictureList"/>
    <dgm:cxn modelId="{83B8E416-AF48-42B4-BC18-AFD94EDE9890}" type="presParOf" srcId="{A7ED461D-74CD-42CE-A655-BF7E663EC73A}" destId="{E02B06E1-F976-45A9-B07F-FA8B14140167}" srcOrd="0" destOrd="0" presId="urn:microsoft.com/office/officeart/2008/layout/BubblePictureList"/>
    <dgm:cxn modelId="{3CE82E27-5B5D-40E8-B6A7-69F83AE93C91}" type="presParOf" srcId="{5381DFFB-AB69-401E-B18F-1220B7581A28}" destId="{23D5B30D-6066-46F1-ABB1-AD1D581708C3}" srcOrd="7" destOrd="0" presId="urn:microsoft.com/office/officeart/2008/layout/BubblePictureList"/>
    <dgm:cxn modelId="{B35C4E16-819F-4C3A-B132-BD4A30992C5D}" type="presParOf" srcId="{23D5B30D-6066-46F1-ABB1-AD1D581708C3}" destId="{7741EE62-53AF-4C4A-A0BB-FA9F67C69532}" srcOrd="0" destOrd="0" presId="urn:microsoft.com/office/officeart/2008/layout/BubblePictureList"/>
    <dgm:cxn modelId="{A8D30A79-B469-4A57-851B-2F5BF68E5BCB}" type="presParOf" srcId="{5381DFFB-AB69-401E-B18F-1220B7581A28}" destId="{F83B95F3-0ADC-4C49-9415-AA9234F9C3D6}" srcOrd="8" destOrd="0" presId="urn:microsoft.com/office/officeart/2008/layout/BubblePictureList"/>
    <dgm:cxn modelId="{5AE23842-F9A1-4967-B6BD-00401200BC97}" type="presParOf" srcId="{5381DFFB-AB69-401E-B18F-1220B7581A28}" destId="{58C97BDE-7797-42D9-84E2-1294CD98B511}" srcOrd="9" destOrd="0" presId="urn:microsoft.com/office/officeart/2008/layout/BubblePictureList"/>
    <dgm:cxn modelId="{78F4A62E-8C4C-45D6-AE96-9B34BDDCEB67}" type="presParOf" srcId="{5381DFFB-AB69-401E-B18F-1220B7581A28}" destId="{A0ADFE6A-B722-452E-921F-ACFD989A6D13}" srcOrd="10" destOrd="0" presId="urn:microsoft.com/office/officeart/2008/layout/BubblePictureList"/>
    <dgm:cxn modelId="{F3ECA0D3-CD5F-4A91-881F-998AB0F557A5}" type="presParOf" srcId="{5381DFFB-AB69-401E-B18F-1220B7581A28}" destId="{7BD70572-E7BA-418A-8C39-250CF47D5BB2}" srcOrd="11" destOrd="0" presId="urn:microsoft.com/office/officeart/2008/layout/BubblePictureList"/>
    <dgm:cxn modelId="{5862B82D-A962-4900-8B59-373C098311B9}" type="presParOf" srcId="{7BD70572-E7BA-418A-8C39-250CF47D5BB2}" destId="{6650ADEB-22CA-485B-9D12-2A7F464E4302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BDBB2B-056E-4FDC-AE33-78BAB56205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7D6009-03AB-4A6C-868C-4700510EC1F2}">
      <dgm:prSet phldrT="[文字]" custT="1"/>
      <dgm:spPr/>
      <dgm:t>
        <a:bodyPr vert="ver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600" dirty="0"/>
            <a:t>1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zh-TW" altLang="en-US" sz="3600" dirty="0"/>
            <a:t>哲學類</a:t>
          </a:r>
        </a:p>
      </dgm:t>
    </dgm:pt>
    <dgm:pt modelId="{D5AAF011-5211-443E-A0A5-0CD09C96A56C}" type="parTrans" cxnId="{71481FCE-6718-4BFF-B682-A9671E7B348A}">
      <dgm:prSet/>
      <dgm:spPr/>
      <dgm:t>
        <a:bodyPr/>
        <a:lstStyle/>
        <a:p>
          <a:endParaRPr lang="zh-TW" altLang="en-US"/>
        </a:p>
      </dgm:t>
    </dgm:pt>
    <dgm:pt modelId="{40F9F922-A3E3-45A5-943A-BCB3EFC934B4}" type="sibTrans" cxnId="{71481FCE-6718-4BFF-B682-A9671E7B348A}">
      <dgm:prSet/>
      <dgm:spPr/>
      <dgm:t>
        <a:bodyPr/>
        <a:lstStyle/>
        <a:p>
          <a:endParaRPr lang="zh-TW" altLang="en-US"/>
        </a:p>
      </dgm:t>
    </dgm:pt>
    <dgm:pt modelId="{232B5F59-D578-4C19-A8B9-54B2B5A3B422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zh-TW" altLang="en-US" sz="2400" dirty="0"/>
        </a:p>
      </dgm:t>
    </dgm:pt>
    <dgm:pt modelId="{1BD388C5-2C99-47B6-8AF0-0E207DEDCA7A}" type="parTrans" cxnId="{D444AD30-2A51-48B6-B621-8419874186E2}">
      <dgm:prSet/>
      <dgm:spPr/>
      <dgm:t>
        <a:bodyPr/>
        <a:lstStyle/>
        <a:p>
          <a:endParaRPr lang="zh-TW" altLang="en-US"/>
        </a:p>
      </dgm:t>
    </dgm:pt>
    <dgm:pt modelId="{EC8ED021-7A4B-49EF-BD17-A78457F899EA}" type="sibTrans" cxnId="{D444AD30-2A51-48B6-B621-8419874186E2}">
      <dgm:prSet/>
      <dgm:spPr/>
      <dgm:t>
        <a:bodyPr/>
        <a:lstStyle/>
        <a:p>
          <a:endParaRPr lang="zh-TW" altLang="en-US"/>
        </a:p>
      </dgm:t>
    </dgm:pt>
    <dgm:pt modelId="{95027037-6C17-460E-A5CA-6341DC25A9BD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400" dirty="0"/>
            <a:t>131</a:t>
          </a:r>
        </a:p>
        <a:p>
          <a:pPr>
            <a:spcAft>
              <a:spcPts val="0"/>
            </a:spcAft>
          </a:pPr>
          <a:r>
            <a:rPr lang="zh-TW" altLang="en-US" sz="2400" dirty="0"/>
            <a:t>日本哲學</a:t>
          </a:r>
        </a:p>
      </dgm:t>
    </dgm:pt>
    <dgm:pt modelId="{1C9EF175-732D-42DA-9C69-9C9C6F44F2A6}" type="parTrans" cxnId="{60DB5FA7-443B-46C9-9AC5-A90FE0E47AA7}">
      <dgm:prSet/>
      <dgm:spPr/>
      <dgm:t>
        <a:bodyPr/>
        <a:lstStyle/>
        <a:p>
          <a:endParaRPr lang="zh-TW" altLang="en-US"/>
        </a:p>
      </dgm:t>
    </dgm:pt>
    <dgm:pt modelId="{C86B5770-0482-4D1D-82B1-0E3DBA736CB9}" type="sibTrans" cxnId="{60DB5FA7-443B-46C9-9AC5-A90FE0E47AA7}">
      <dgm:prSet/>
      <dgm:spPr/>
      <dgm:t>
        <a:bodyPr/>
        <a:lstStyle/>
        <a:p>
          <a:endParaRPr lang="zh-TW" altLang="en-US"/>
        </a:p>
      </dgm:t>
    </dgm:pt>
    <dgm:pt modelId="{361862C3-0B6B-4EC1-8D4A-3FF487B8A2B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400" dirty="0"/>
            <a:t>132</a:t>
          </a:r>
        </a:p>
        <a:p>
          <a:pPr>
            <a:spcAft>
              <a:spcPts val="0"/>
            </a:spcAft>
          </a:pPr>
          <a:r>
            <a:rPr lang="zh-TW" altLang="en-US" sz="2400" dirty="0"/>
            <a:t>韓國哲學</a:t>
          </a:r>
        </a:p>
      </dgm:t>
    </dgm:pt>
    <dgm:pt modelId="{CA232401-262A-4FAB-A5EA-12D4D60F69FE}" type="parTrans" cxnId="{020D3933-646F-4FAE-9194-69A5E12584B0}">
      <dgm:prSet/>
      <dgm:spPr/>
      <dgm:t>
        <a:bodyPr/>
        <a:lstStyle/>
        <a:p>
          <a:endParaRPr lang="zh-TW" altLang="en-US"/>
        </a:p>
      </dgm:t>
    </dgm:pt>
    <dgm:pt modelId="{5C4F3126-0F92-489F-A43E-87CF8825A4ED}" type="sibTrans" cxnId="{020D3933-646F-4FAE-9194-69A5E12584B0}">
      <dgm:prSet/>
      <dgm:spPr/>
      <dgm:t>
        <a:bodyPr/>
        <a:lstStyle/>
        <a:p>
          <a:endParaRPr lang="zh-TW" altLang="en-US"/>
        </a:p>
      </dgm:t>
    </dgm:pt>
    <dgm:pt modelId="{C9471B57-7199-4691-86DC-A4E36F0FCA51}">
      <dgm:prSet phldrT="[文字]"/>
      <dgm:spPr/>
      <dgm:t>
        <a:bodyPr/>
        <a:lstStyle/>
        <a:p>
          <a:pPr>
            <a:spcAft>
              <a:spcPts val="0"/>
            </a:spcAft>
          </a:pPr>
          <a:endParaRPr lang="zh-TW" altLang="en-US" dirty="0"/>
        </a:p>
      </dgm:t>
    </dgm:pt>
    <dgm:pt modelId="{07BE6ACB-28FB-4770-96B9-20D96EBF4F33}" type="parTrans" cxnId="{064E40E1-1E7F-4EFD-8499-1A20B599C218}">
      <dgm:prSet/>
      <dgm:spPr/>
      <dgm:t>
        <a:bodyPr/>
        <a:lstStyle/>
        <a:p>
          <a:endParaRPr lang="zh-TW" altLang="en-US"/>
        </a:p>
      </dgm:t>
    </dgm:pt>
    <dgm:pt modelId="{08D60A95-4C85-466D-9B2D-0CBC04694B9D}" type="sibTrans" cxnId="{064E40E1-1E7F-4EFD-8499-1A20B599C218}">
      <dgm:prSet/>
      <dgm:spPr/>
      <dgm:t>
        <a:bodyPr/>
        <a:lstStyle/>
        <a:p>
          <a:endParaRPr lang="zh-TW" altLang="en-US"/>
        </a:p>
      </dgm:t>
    </dgm:pt>
    <dgm:pt modelId="{2A6AA3B0-B443-4205-A35A-7840ACB5037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400" dirty="0"/>
            <a:t>173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dirty="0"/>
            <a:t>一般心理學</a:t>
          </a:r>
        </a:p>
      </dgm:t>
    </dgm:pt>
    <dgm:pt modelId="{5AD6D558-61D7-44B6-88C7-7514C6E3CC3E}" type="parTrans" cxnId="{BB058A0A-25D8-4388-85C3-09E615C69D2A}">
      <dgm:prSet/>
      <dgm:spPr/>
      <dgm:t>
        <a:bodyPr/>
        <a:lstStyle/>
        <a:p>
          <a:endParaRPr lang="zh-TW" altLang="en-US"/>
        </a:p>
      </dgm:t>
    </dgm:pt>
    <dgm:pt modelId="{F8B7B05C-ABD5-4053-B47B-2904BF460F11}" type="sibTrans" cxnId="{BB058A0A-25D8-4388-85C3-09E615C69D2A}">
      <dgm:prSet/>
      <dgm:spPr/>
      <dgm:t>
        <a:bodyPr/>
        <a:lstStyle/>
        <a:p>
          <a:endParaRPr lang="zh-TW" altLang="en-US"/>
        </a:p>
      </dgm:t>
    </dgm:pt>
    <dgm:pt modelId="{6A35C575-79CF-4586-9B7C-34E0F32DF36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400" dirty="0"/>
            <a:t>177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zh-TW" altLang="en-US" sz="2400" dirty="0"/>
            <a:t>應用心理學</a:t>
          </a:r>
        </a:p>
      </dgm:t>
    </dgm:pt>
    <dgm:pt modelId="{BD05DBFE-596D-45D4-BD0A-61DA238480B3}" type="parTrans" cxnId="{754702E1-CEE8-4EA1-9DA6-88A21969ACF2}">
      <dgm:prSet/>
      <dgm:spPr/>
      <dgm:t>
        <a:bodyPr/>
        <a:lstStyle/>
        <a:p>
          <a:endParaRPr lang="zh-TW" altLang="en-US"/>
        </a:p>
      </dgm:t>
    </dgm:pt>
    <dgm:pt modelId="{C8B4B0C9-059B-4F9C-9C1D-847A3911E449}" type="sibTrans" cxnId="{754702E1-CEE8-4EA1-9DA6-88A21969ACF2}">
      <dgm:prSet/>
      <dgm:spPr/>
      <dgm:t>
        <a:bodyPr/>
        <a:lstStyle/>
        <a:p>
          <a:endParaRPr lang="zh-TW" altLang="en-US"/>
        </a:p>
      </dgm:t>
    </dgm:pt>
    <dgm:pt modelId="{2AD29703-5A78-42DB-8863-0D4396C4E43E}" type="pres">
      <dgm:prSet presAssocID="{56BDBB2B-056E-4FDC-AE33-78BAB56205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081C7E-A4DA-495B-902F-02A53AF07FAB}" type="pres">
      <dgm:prSet presAssocID="{F37D6009-03AB-4A6C-868C-4700510EC1F2}" presName="root1" presStyleCnt="0"/>
      <dgm:spPr/>
    </dgm:pt>
    <dgm:pt modelId="{5C28FC19-DDA6-4364-A0CD-43D8A40BAE7A}" type="pres">
      <dgm:prSet presAssocID="{F37D6009-03AB-4A6C-868C-4700510EC1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1B142D-0A22-4260-84B3-4BEDF6891BB3}" type="pres">
      <dgm:prSet presAssocID="{F37D6009-03AB-4A6C-868C-4700510EC1F2}" presName="level2hierChild" presStyleCnt="0"/>
      <dgm:spPr/>
    </dgm:pt>
    <dgm:pt modelId="{6C29DACB-AA86-4B59-9E41-1AFA3ADC18F9}" type="pres">
      <dgm:prSet presAssocID="{1BD388C5-2C99-47B6-8AF0-0E207DEDCA7A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2E3FF7F5-76C7-4D4A-8573-10960B5A2F37}" type="pres">
      <dgm:prSet presAssocID="{1BD388C5-2C99-47B6-8AF0-0E207DEDCA7A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67184F2-47DB-41A7-B428-42BA1E39060C}" type="pres">
      <dgm:prSet presAssocID="{232B5F59-D578-4C19-A8B9-54B2B5A3B422}" presName="root2" presStyleCnt="0"/>
      <dgm:spPr/>
    </dgm:pt>
    <dgm:pt modelId="{74FF1163-EB4B-4A5C-9296-D4845E596D83}" type="pres">
      <dgm:prSet presAssocID="{232B5F59-D578-4C19-A8B9-54B2B5A3B42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4378F6-60AD-431E-806D-712A4D0CFD63}" type="pres">
      <dgm:prSet presAssocID="{232B5F59-D578-4C19-A8B9-54B2B5A3B422}" presName="level3hierChild" presStyleCnt="0"/>
      <dgm:spPr/>
    </dgm:pt>
    <dgm:pt modelId="{9D19782C-10A2-4200-A62B-6B3273EFEB0E}" type="pres">
      <dgm:prSet presAssocID="{1C9EF175-732D-42DA-9C69-9C9C6F44F2A6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DD86F137-26A4-410E-B2F5-34DFBA4F58A4}" type="pres">
      <dgm:prSet presAssocID="{1C9EF175-732D-42DA-9C69-9C9C6F44F2A6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BB57DD39-424A-4F6E-B4D2-E313ABE655FA}" type="pres">
      <dgm:prSet presAssocID="{95027037-6C17-460E-A5CA-6341DC25A9BD}" presName="root2" presStyleCnt="0"/>
      <dgm:spPr/>
    </dgm:pt>
    <dgm:pt modelId="{73FF07C4-4AEF-44F8-BD5A-1DA02837906A}" type="pres">
      <dgm:prSet presAssocID="{95027037-6C17-460E-A5CA-6341DC25A9B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99E06B-8D99-4852-9D90-1424076268B1}" type="pres">
      <dgm:prSet presAssocID="{95027037-6C17-460E-A5CA-6341DC25A9BD}" presName="level3hierChild" presStyleCnt="0"/>
      <dgm:spPr/>
    </dgm:pt>
    <dgm:pt modelId="{DDEF49D5-9AD0-4E07-90CF-62782694E615}" type="pres">
      <dgm:prSet presAssocID="{CA232401-262A-4FAB-A5EA-12D4D60F69FE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C4FC9990-648B-4998-9848-C9268E20C9D8}" type="pres">
      <dgm:prSet presAssocID="{CA232401-262A-4FAB-A5EA-12D4D60F69FE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B4D952B3-3F53-4C30-925C-C51B670BC2E1}" type="pres">
      <dgm:prSet presAssocID="{361862C3-0B6B-4EC1-8D4A-3FF487B8A2BE}" presName="root2" presStyleCnt="0"/>
      <dgm:spPr/>
    </dgm:pt>
    <dgm:pt modelId="{B8112D71-22D5-400C-B43D-8588A57612BE}" type="pres">
      <dgm:prSet presAssocID="{361862C3-0B6B-4EC1-8D4A-3FF487B8A2B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B02FD2-4451-42EE-B069-A8B2E49D8A35}" type="pres">
      <dgm:prSet presAssocID="{361862C3-0B6B-4EC1-8D4A-3FF487B8A2BE}" presName="level3hierChild" presStyleCnt="0"/>
      <dgm:spPr/>
    </dgm:pt>
    <dgm:pt modelId="{E18CF427-211A-4FBC-81AA-3DD53A1C6AE1}" type="pres">
      <dgm:prSet presAssocID="{07BE6ACB-28FB-4770-96B9-20D96EBF4F33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74599599-ACAA-43E7-A672-3E86895C48D7}" type="pres">
      <dgm:prSet presAssocID="{07BE6ACB-28FB-4770-96B9-20D96EBF4F33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246AAD5-E537-4984-AE7D-F1F720901724}" type="pres">
      <dgm:prSet presAssocID="{C9471B57-7199-4691-86DC-A4E36F0FCA51}" presName="root2" presStyleCnt="0"/>
      <dgm:spPr/>
    </dgm:pt>
    <dgm:pt modelId="{C5CE6131-BC07-4084-8EFB-8A00F2907A87}" type="pres">
      <dgm:prSet presAssocID="{C9471B57-7199-4691-86DC-A4E36F0FCA5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53C8860-3A14-46D6-92F9-691AED24E330}" type="pres">
      <dgm:prSet presAssocID="{C9471B57-7199-4691-86DC-A4E36F0FCA51}" presName="level3hierChild" presStyleCnt="0"/>
      <dgm:spPr/>
    </dgm:pt>
    <dgm:pt modelId="{288BA756-059A-44DE-88CC-27908F8CF2F4}" type="pres">
      <dgm:prSet presAssocID="{5AD6D558-61D7-44B6-88C7-7514C6E3CC3E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2AB7CDA1-B1B0-40DB-928A-9327D96EC8AB}" type="pres">
      <dgm:prSet presAssocID="{5AD6D558-61D7-44B6-88C7-7514C6E3CC3E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28E41A90-0DE2-426F-9FD6-E62B57F054DB}" type="pres">
      <dgm:prSet presAssocID="{2A6AA3B0-B443-4205-A35A-7840ACB50378}" presName="root2" presStyleCnt="0"/>
      <dgm:spPr/>
    </dgm:pt>
    <dgm:pt modelId="{07BD0170-0CFB-4E99-8A6A-D3CCCCB85763}" type="pres">
      <dgm:prSet presAssocID="{2A6AA3B0-B443-4205-A35A-7840ACB503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B4634F-345D-4DC2-903F-3C6BC005C12D}" type="pres">
      <dgm:prSet presAssocID="{2A6AA3B0-B443-4205-A35A-7840ACB50378}" presName="level3hierChild" presStyleCnt="0"/>
      <dgm:spPr/>
    </dgm:pt>
    <dgm:pt modelId="{75619EA1-5A20-4D49-AEEB-A23FCB41BBF2}" type="pres">
      <dgm:prSet presAssocID="{BD05DBFE-596D-45D4-BD0A-61DA238480B3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E913CBFC-0CFD-424F-887A-BF1ECAE38D8D}" type="pres">
      <dgm:prSet presAssocID="{BD05DBFE-596D-45D4-BD0A-61DA238480B3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D58FEE33-F1D1-4BD7-AB77-40D317EEC98D}" type="pres">
      <dgm:prSet presAssocID="{6A35C575-79CF-4586-9B7C-34E0F32DF367}" presName="root2" presStyleCnt="0"/>
      <dgm:spPr/>
    </dgm:pt>
    <dgm:pt modelId="{5A1BB564-AE64-4549-BFF3-78C6546CEEEC}" type="pres">
      <dgm:prSet presAssocID="{6A35C575-79CF-4586-9B7C-34E0F32DF36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ECEBCD-633A-4A09-9880-026433AAA4D1}" type="pres">
      <dgm:prSet presAssocID="{6A35C575-79CF-4586-9B7C-34E0F32DF367}" presName="level3hierChild" presStyleCnt="0"/>
      <dgm:spPr/>
    </dgm:pt>
  </dgm:ptLst>
  <dgm:cxnLst>
    <dgm:cxn modelId="{BCBB49EB-649E-4B55-9848-C40A95EA7977}" type="presOf" srcId="{F37D6009-03AB-4A6C-868C-4700510EC1F2}" destId="{5C28FC19-DDA6-4364-A0CD-43D8A40BAE7A}" srcOrd="0" destOrd="0" presId="urn:microsoft.com/office/officeart/2008/layout/HorizontalMultiLevelHierarchy"/>
    <dgm:cxn modelId="{71481FCE-6718-4BFF-B682-A9671E7B348A}" srcId="{56BDBB2B-056E-4FDC-AE33-78BAB562053C}" destId="{F37D6009-03AB-4A6C-868C-4700510EC1F2}" srcOrd="0" destOrd="0" parTransId="{D5AAF011-5211-443E-A0A5-0CD09C96A56C}" sibTransId="{40F9F922-A3E3-45A5-943A-BCB3EFC934B4}"/>
    <dgm:cxn modelId="{CD6EEF9B-F742-4062-89ED-D5E6D97201E2}" type="presOf" srcId="{BD05DBFE-596D-45D4-BD0A-61DA238480B3}" destId="{75619EA1-5A20-4D49-AEEB-A23FCB41BBF2}" srcOrd="0" destOrd="0" presId="urn:microsoft.com/office/officeart/2008/layout/HorizontalMultiLevelHierarchy"/>
    <dgm:cxn modelId="{064E40E1-1E7F-4EFD-8499-1A20B599C218}" srcId="{F37D6009-03AB-4A6C-868C-4700510EC1F2}" destId="{C9471B57-7199-4691-86DC-A4E36F0FCA51}" srcOrd="1" destOrd="0" parTransId="{07BE6ACB-28FB-4770-96B9-20D96EBF4F33}" sibTransId="{08D60A95-4C85-466D-9B2D-0CBC04694B9D}"/>
    <dgm:cxn modelId="{A9F0829C-FFD3-4C23-9840-9BBF981BF645}" type="presOf" srcId="{95027037-6C17-460E-A5CA-6341DC25A9BD}" destId="{73FF07C4-4AEF-44F8-BD5A-1DA02837906A}" srcOrd="0" destOrd="0" presId="urn:microsoft.com/office/officeart/2008/layout/HorizontalMultiLevelHierarchy"/>
    <dgm:cxn modelId="{E44DEC37-2D37-46A1-A67C-7FC14318D36A}" type="presOf" srcId="{C9471B57-7199-4691-86DC-A4E36F0FCA51}" destId="{C5CE6131-BC07-4084-8EFB-8A00F2907A87}" srcOrd="0" destOrd="0" presId="urn:microsoft.com/office/officeart/2008/layout/HorizontalMultiLevelHierarchy"/>
    <dgm:cxn modelId="{6ACF6EA2-3AA6-4992-B444-DF55AE6AD432}" type="presOf" srcId="{361862C3-0B6B-4EC1-8D4A-3FF487B8A2BE}" destId="{B8112D71-22D5-400C-B43D-8588A57612BE}" srcOrd="0" destOrd="0" presId="urn:microsoft.com/office/officeart/2008/layout/HorizontalMultiLevelHierarchy"/>
    <dgm:cxn modelId="{0AC75D19-8276-4D21-A4A8-B8117C26AC91}" type="presOf" srcId="{1C9EF175-732D-42DA-9C69-9C9C6F44F2A6}" destId="{DD86F137-26A4-410E-B2F5-34DFBA4F58A4}" srcOrd="1" destOrd="0" presId="urn:microsoft.com/office/officeart/2008/layout/HorizontalMultiLevelHierarchy"/>
    <dgm:cxn modelId="{0CE77965-203D-4102-B0F7-0CE380102F4B}" type="presOf" srcId="{1BD388C5-2C99-47B6-8AF0-0E207DEDCA7A}" destId="{6C29DACB-AA86-4B59-9E41-1AFA3ADC18F9}" srcOrd="0" destOrd="0" presId="urn:microsoft.com/office/officeart/2008/layout/HorizontalMultiLevelHierarchy"/>
    <dgm:cxn modelId="{CAC6945C-71C8-4516-9906-AEB4590C1FCC}" type="presOf" srcId="{CA232401-262A-4FAB-A5EA-12D4D60F69FE}" destId="{C4FC9990-648B-4998-9848-C9268E20C9D8}" srcOrd="1" destOrd="0" presId="urn:microsoft.com/office/officeart/2008/layout/HorizontalMultiLevelHierarchy"/>
    <dgm:cxn modelId="{20CFBC6F-7667-4BBC-9496-1D1BD15BEEE2}" type="presOf" srcId="{5AD6D558-61D7-44B6-88C7-7514C6E3CC3E}" destId="{2AB7CDA1-B1B0-40DB-928A-9327D96EC8AB}" srcOrd="1" destOrd="0" presId="urn:microsoft.com/office/officeart/2008/layout/HorizontalMultiLevelHierarchy"/>
    <dgm:cxn modelId="{020D3933-646F-4FAE-9194-69A5E12584B0}" srcId="{232B5F59-D578-4C19-A8B9-54B2B5A3B422}" destId="{361862C3-0B6B-4EC1-8D4A-3FF487B8A2BE}" srcOrd="1" destOrd="0" parTransId="{CA232401-262A-4FAB-A5EA-12D4D60F69FE}" sibTransId="{5C4F3126-0F92-489F-A43E-87CF8825A4ED}"/>
    <dgm:cxn modelId="{5D2B3C5D-A2D4-4B51-9D28-E4B9F1E7EB8E}" type="presOf" srcId="{07BE6ACB-28FB-4770-96B9-20D96EBF4F33}" destId="{74599599-ACAA-43E7-A672-3E86895C48D7}" srcOrd="1" destOrd="0" presId="urn:microsoft.com/office/officeart/2008/layout/HorizontalMultiLevelHierarchy"/>
    <dgm:cxn modelId="{1A5BA6C8-33E5-471A-AA3A-D3B47546DEFE}" type="presOf" srcId="{2A6AA3B0-B443-4205-A35A-7840ACB50378}" destId="{07BD0170-0CFB-4E99-8A6A-D3CCCCB85763}" srcOrd="0" destOrd="0" presId="urn:microsoft.com/office/officeart/2008/layout/HorizontalMultiLevelHierarchy"/>
    <dgm:cxn modelId="{23AB3028-93E5-4716-8E68-EFF420C8AFB1}" type="presOf" srcId="{1BD388C5-2C99-47B6-8AF0-0E207DEDCA7A}" destId="{2E3FF7F5-76C7-4D4A-8573-10960B5A2F37}" srcOrd="1" destOrd="0" presId="urn:microsoft.com/office/officeart/2008/layout/HorizontalMultiLevelHierarchy"/>
    <dgm:cxn modelId="{D444AD30-2A51-48B6-B621-8419874186E2}" srcId="{F37D6009-03AB-4A6C-868C-4700510EC1F2}" destId="{232B5F59-D578-4C19-A8B9-54B2B5A3B422}" srcOrd="0" destOrd="0" parTransId="{1BD388C5-2C99-47B6-8AF0-0E207DEDCA7A}" sibTransId="{EC8ED021-7A4B-49EF-BD17-A78457F899EA}"/>
    <dgm:cxn modelId="{86A31ED8-E084-4D3A-B4B6-BA661A9D6B3B}" type="presOf" srcId="{5AD6D558-61D7-44B6-88C7-7514C6E3CC3E}" destId="{288BA756-059A-44DE-88CC-27908F8CF2F4}" srcOrd="0" destOrd="0" presId="urn:microsoft.com/office/officeart/2008/layout/HorizontalMultiLevelHierarchy"/>
    <dgm:cxn modelId="{60DB5FA7-443B-46C9-9AC5-A90FE0E47AA7}" srcId="{232B5F59-D578-4C19-A8B9-54B2B5A3B422}" destId="{95027037-6C17-460E-A5CA-6341DC25A9BD}" srcOrd="0" destOrd="0" parTransId="{1C9EF175-732D-42DA-9C69-9C9C6F44F2A6}" sibTransId="{C86B5770-0482-4D1D-82B1-0E3DBA736CB9}"/>
    <dgm:cxn modelId="{95FC498E-BBB0-4D6B-9841-5738DA4798E2}" type="presOf" srcId="{CA232401-262A-4FAB-A5EA-12D4D60F69FE}" destId="{DDEF49D5-9AD0-4E07-90CF-62782694E615}" srcOrd="0" destOrd="0" presId="urn:microsoft.com/office/officeart/2008/layout/HorizontalMultiLevelHierarchy"/>
    <dgm:cxn modelId="{BB058A0A-25D8-4388-85C3-09E615C69D2A}" srcId="{C9471B57-7199-4691-86DC-A4E36F0FCA51}" destId="{2A6AA3B0-B443-4205-A35A-7840ACB50378}" srcOrd="0" destOrd="0" parTransId="{5AD6D558-61D7-44B6-88C7-7514C6E3CC3E}" sibTransId="{F8B7B05C-ABD5-4053-B47B-2904BF460F11}"/>
    <dgm:cxn modelId="{052BC337-46CE-4269-ACCA-F7DCD713E84D}" type="presOf" srcId="{07BE6ACB-28FB-4770-96B9-20D96EBF4F33}" destId="{E18CF427-211A-4FBC-81AA-3DD53A1C6AE1}" srcOrd="0" destOrd="0" presId="urn:microsoft.com/office/officeart/2008/layout/HorizontalMultiLevelHierarchy"/>
    <dgm:cxn modelId="{F1F5AA73-AA10-449B-B9C8-FBC053D31872}" type="presOf" srcId="{1C9EF175-732D-42DA-9C69-9C9C6F44F2A6}" destId="{9D19782C-10A2-4200-A62B-6B3273EFEB0E}" srcOrd="0" destOrd="0" presId="urn:microsoft.com/office/officeart/2008/layout/HorizontalMultiLevelHierarchy"/>
    <dgm:cxn modelId="{9DE138E5-33B5-4300-9B77-EB4A70AB34C7}" type="presOf" srcId="{56BDBB2B-056E-4FDC-AE33-78BAB562053C}" destId="{2AD29703-5A78-42DB-8863-0D4396C4E43E}" srcOrd="0" destOrd="0" presId="urn:microsoft.com/office/officeart/2008/layout/HorizontalMultiLevelHierarchy"/>
    <dgm:cxn modelId="{B3159E50-1ED4-4065-A072-9F9996E9D598}" type="presOf" srcId="{6A35C575-79CF-4586-9B7C-34E0F32DF367}" destId="{5A1BB564-AE64-4549-BFF3-78C6546CEEEC}" srcOrd="0" destOrd="0" presId="urn:microsoft.com/office/officeart/2008/layout/HorizontalMultiLevelHierarchy"/>
    <dgm:cxn modelId="{96816537-6378-4CA7-97AC-212837204177}" type="presOf" srcId="{BD05DBFE-596D-45D4-BD0A-61DA238480B3}" destId="{E913CBFC-0CFD-424F-887A-BF1ECAE38D8D}" srcOrd="1" destOrd="0" presId="urn:microsoft.com/office/officeart/2008/layout/HorizontalMultiLevelHierarchy"/>
    <dgm:cxn modelId="{754702E1-CEE8-4EA1-9DA6-88A21969ACF2}" srcId="{C9471B57-7199-4691-86DC-A4E36F0FCA51}" destId="{6A35C575-79CF-4586-9B7C-34E0F32DF367}" srcOrd="1" destOrd="0" parTransId="{BD05DBFE-596D-45D4-BD0A-61DA238480B3}" sibTransId="{C8B4B0C9-059B-4F9C-9C1D-847A3911E449}"/>
    <dgm:cxn modelId="{333B6194-6F8E-4492-A79E-F0918ADDFC98}" type="presOf" srcId="{232B5F59-D578-4C19-A8B9-54B2B5A3B422}" destId="{74FF1163-EB4B-4A5C-9296-D4845E596D83}" srcOrd="0" destOrd="0" presId="urn:microsoft.com/office/officeart/2008/layout/HorizontalMultiLevelHierarchy"/>
    <dgm:cxn modelId="{8549C63F-ECFC-4DE5-8D22-C6FC6764E581}" type="presParOf" srcId="{2AD29703-5A78-42DB-8863-0D4396C4E43E}" destId="{70081C7E-A4DA-495B-902F-02A53AF07FAB}" srcOrd="0" destOrd="0" presId="urn:microsoft.com/office/officeart/2008/layout/HorizontalMultiLevelHierarchy"/>
    <dgm:cxn modelId="{F4E773AA-E3B1-41F9-A28A-EEC6404328CA}" type="presParOf" srcId="{70081C7E-A4DA-495B-902F-02A53AF07FAB}" destId="{5C28FC19-DDA6-4364-A0CD-43D8A40BAE7A}" srcOrd="0" destOrd="0" presId="urn:microsoft.com/office/officeart/2008/layout/HorizontalMultiLevelHierarchy"/>
    <dgm:cxn modelId="{E9480103-BDA2-45EE-90FA-30BAE60FCB51}" type="presParOf" srcId="{70081C7E-A4DA-495B-902F-02A53AF07FAB}" destId="{071B142D-0A22-4260-84B3-4BEDF6891BB3}" srcOrd="1" destOrd="0" presId="urn:microsoft.com/office/officeart/2008/layout/HorizontalMultiLevelHierarchy"/>
    <dgm:cxn modelId="{1633048B-E61F-4FC8-AAC8-15CED2521090}" type="presParOf" srcId="{071B142D-0A22-4260-84B3-4BEDF6891BB3}" destId="{6C29DACB-AA86-4B59-9E41-1AFA3ADC18F9}" srcOrd="0" destOrd="0" presId="urn:microsoft.com/office/officeart/2008/layout/HorizontalMultiLevelHierarchy"/>
    <dgm:cxn modelId="{BD7D4FED-29C6-4C5F-AC68-DBD6D4A155E2}" type="presParOf" srcId="{6C29DACB-AA86-4B59-9E41-1AFA3ADC18F9}" destId="{2E3FF7F5-76C7-4D4A-8573-10960B5A2F37}" srcOrd="0" destOrd="0" presId="urn:microsoft.com/office/officeart/2008/layout/HorizontalMultiLevelHierarchy"/>
    <dgm:cxn modelId="{8DDFE9D9-042A-4A13-A31F-97F14158468D}" type="presParOf" srcId="{071B142D-0A22-4260-84B3-4BEDF6891BB3}" destId="{367184F2-47DB-41A7-B428-42BA1E39060C}" srcOrd="1" destOrd="0" presId="urn:microsoft.com/office/officeart/2008/layout/HorizontalMultiLevelHierarchy"/>
    <dgm:cxn modelId="{5A659264-199B-4D6C-8546-316F0E616895}" type="presParOf" srcId="{367184F2-47DB-41A7-B428-42BA1E39060C}" destId="{74FF1163-EB4B-4A5C-9296-D4845E596D83}" srcOrd="0" destOrd="0" presId="urn:microsoft.com/office/officeart/2008/layout/HorizontalMultiLevelHierarchy"/>
    <dgm:cxn modelId="{DF32CC07-BEDA-46CB-80EC-98B7D5F64B99}" type="presParOf" srcId="{367184F2-47DB-41A7-B428-42BA1E39060C}" destId="{154378F6-60AD-431E-806D-712A4D0CFD63}" srcOrd="1" destOrd="0" presId="urn:microsoft.com/office/officeart/2008/layout/HorizontalMultiLevelHierarchy"/>
    <dgm:cxn modelId="{C0CB116A-DC38-4F15-92AE-6EA63FBE3173}" type="presParOf" srcId="{154378F6-60AD-431E-806D-712A4D0CFD63}" destId="{9D19782C-10A2-4200-A62B-6B3273EFEB0E}" srcOrd="0" destOrd="0" presId="urn:microsoft.com/office/officeart/2008/layout/HorizontalMultiLevelHierarchy"/>
    <dgm:cxn modelId="{6800C62A-61DE-4F7D-9556-61306F68C67E}" type="presParOf" srcId="{9D19782C-10A2-4200-A62B-6B3273EFEB0E}" destId="{DD86F137-26A4-410E-B2F5-34DFBA4F58A4}" srcOrd="0" destOrd="0" presId="urn:microsoft.com/office/officeart/2008/layout/HorizontalMultiLevelHierarchy"/>
    <dgm:cxn modelId="{AA001052-86D1-451F-8826-B048D0F02755}" type="presParOf" srcId="{154378F6-60AD-431E-806D-712A4D0CFD63}" destId="{BB57DD39-424A-4F6E-B4D2-E313ABE655FA}" srcOrd="1" destOrd="0" presId="urn:microsoft.com/office/officeart/2008/layout/HorizontalMultiLevelHierarchy"/>
    <dgm:cxn modelId="{42D2A21F-745C-4024-8250-36A8413599E4}" type="presParOf" srcId="{BB57DD39-424A-4F6E-B4D2-E313ABE655FA}" destId="{73FF07C4-4AEF-44F8-BD5A-1DA02837906A}" srcOrd="0" destOrd="0" presId="urn:microsoft.com/office/officeart/2008/layout/HorizontalMultiLevelHierarchy"/>
    <dgm:cxn modelId="{91FD5824-6964-4077-BDE8-15F811882C1F}" type="presParOf" srcId="{BB57DD39-424A-4F6E-B4D2-E313ABE655FA}" destId="{2899E06B-8D99-4852-9D90-1424076268B1}" srcOrd="1" destOrd="0" presId="urn:microsoft.com/office/officeart/2008/layout/HorizontalMultiLevelHierarchy"/>
    <dgm:cxn modelId="{134BD07A-D9C8-4C02-9939-6247F038B9DB}" type="presParOf" srcId="{154378F6-60AD-431E-806D-712A4D0CFD63}" destId="{DDEF49D5-9AD0-4E07-90CF-62782694E615}" srcOrd="2" destOrd="0" presId="urn:microsoft.com/office/officeart/2008/layout/HorizontalMultiLevelHierarchy"/>
    <dgm:cxn modelId="{8BE7DDFD-92A4-42D7-8250-AF1D04FE44C4}" type="presParOf" srcId="{DDEF49D5-9AD0-4E07-90CF-62782694E615}" destId="{C4FC9990-648B-4998-9848-C9268E20C9D8}" srcOrd="0" destOrd="0" presId="urn:microsoft.com/office/officeart/2008/layout/HorizontalMultiLevelHierarchy"/>
    <dgm:cxn modelId="{A3B47220-48E6-47C8-9315-81A5E4BBFE60}" type="presParOf" srcId="{154378F6-60AD-431E-806D-712A4D0CFD63}" destId="{B4D952B3-3F53-4C30-925C-C51B670BC2E1}" srcOrd="3" destOrd="0" presId="urn:microsoft.com/office/officeart/2008/layout/HorizontalMultiLevelHierarchy"/>
    <dgm:cxn modelId="{0CC2ECA8-BB47-4E45-99C8-FDC3B89CEE86}" type="presParOf" srcId="{B4D952B3-3F53-4C30-925C-C51B670BC2E1}" destId="{B8112D71-22D5-400C-B43D-8588A57612BE}" srcOrd="0" destOrd="0" presId="urn:microsoft.com/office/officeart/2008/layout/HorizontalMultiLevelHierarchy"/>
    <dgm:cxn modelId="{82909C40-CEBE-4D6B-85DF-2888BF660B53}" type="presParOf" srcId="{B4D952B3-3F53-4C30-925C-C51B670BC2E1}" destId="{EEB02FD2-4451-42EE-B069-A8B2E49D8A35}" srcOrd="1" destOrd="0" presId="urn:microsoft.com/office/officeart/2008/layout/HorizontalMultiLevelHierarchy"/>
    <dgm:cxn modelId="{D3A2F509-8597-4D15-99E3-83FCFBD837E0}" type="presParOf" srcId="{071B142D-0A22-4260-84B3-4BEDF6891BB3}" destId="{E18CF427-211A-4FBC-81AA-3DD53A1C6AE1}" srcOrd="2" destOrd="0" presId="urn:microsoft.com/office/officeart/2008/layout/HorizontalMultiLevelHierarchy"/>
    <dgm:cxn modelId="{BDDCBB38-42A3-495A-B635-25BEAA53D177}" type="presParOf" srcId="{E18CF427-211A-4FBC-81AA-3DD53A1C6AE1}" destId="{74599599-ACAA-43E7-A672-3E86895C48D7}" srcOrd="0" destOrd="0" presId="urn:microsoft.com/office/officeart/2008/layout/HorizontalMultiLevelHierarchy"/>
    <dgm:cxn modelId="{79F1052E-279B-46EF-87C2-EFE8A87A0F97}" type="presParOf" srcId="{071B142D-0A22-4260-84B3-4BEDF6891BB3}" destId="{1246AAD5-E537-4984-AE7D-F1F720901724}" srcOrd="3" destOrd="0" presId="urn:microsoft.com/office/officeart/2008/layout/HorizontalMultiLevelHierarchy"/>
    <dgm:cxn modelId="{46840D0A-44E7-4642-9527-59E90567C12A}" type="presParOf" srcId="{1246AAD5-E537-4984-AE7D-F1F720901724}" destId="{C5CE6131-BC07-4084-8EFB-8A00F2907A87}" srcOrd="0" destOrd="0" presId="urn:microsoft.com/office/officeart/2008/layout/HorizontalMultiLevelHierarchy"/>
    <dgm:cxn modelId="{529D27BC-72A2-48C9-AF94-46C981B1E5BE}" type="presParOf" srcId="{1246AAD5-E537-4984-AE7D-F1F720901724}" destId="{E53C8860-3A14-46D6-92F9-691AED24E330}" srcOrd="1" destOrd="0" presId="urn:microsoft.com/office/officeart/2008/layout/HorizontalMultiLevelHierarchy"/>
    <dgm:cxn modelId="{FF71D83F-16AF-486F-924A-FBC456AE244A}" type="presParOf" srcId="{E53C8860-3A14-46D6-92F9-691AED24E330}" destId="{288BA756-059A-44DE-88CC-27908F8CF2F4}" srcOrd="0" destOrd="0" presId="urn:microsoft.com/office/officeart/2008/layout/HorizontalMultiLevelHierarchy"/>
    <dgm:cxn modelId="{6581A956-E0BE-4E79-B114-B20E25D9D481}" type="presParOf" srcId="{288BA756-059A-44DE-88CC-27908F8CF2F4}" destId="{2AB7CDA1-B1B0-40DB-928A-9327D96EC8AB}" srcOrd="0" destOrd="0" presId="urn:microsoft.com/office/officeart/2008/layout/HorizontalMultiLevelHierarchy"/>
    <dgm:cxn modelId="{74CAA8D1-CEB6-4A13-9BDE-DF99D44AEA4E}" type="presParOf" srcId="{E53C8860-3A14-46D6-92F9-691AED24E330}" destId="{28E41A90-0DE2-426F-9FD6-E62B57F054DB}" srcOrd="1" destOrd="0" presId="urn:microsoft.com/office/officeart/2008/layout/HorizontalMultiLevelHierarchy"/>
    <dgm:cxn modelId="{CB784841-9B59-4AFC-BDA4-36DDF010EF4D}" type="presParOf" srcId="{28E41A90-0DE2-426F-9FD6-E62B57F054DB}" destId="{07BD0170-0CFB-4E99-8A6A-D3CCCCB85763}" srcOrd="0" destOrd="0" presId="urn:microsoft.com/office/officeart/2008/layout/HorizontalMultiLevelHierarchy"/>
    <dgm:cxn modelId="{E50A8F45-0B98-49F1-9B64-4817B0AA14CB}" type="presParOf" srcId="{28E41A90-0DE2-426F-9FD6-E62B57F054DB}" destId="{AAB4634F-345D-4DC2-903F-3C6BC005C12D}" srcOrd="1" destOrd="0" presId="urn:microsoft.com/office/officeart/2008/layout/HorizontalMultiLevelHierarchy"/>
    <dgm:cxn modelId="{06252FE2-2EBA-413A-A6AF-177F1B52F80B}" type="presParOf" srcId="{E53C8860-3A14-46D6-92F9-691AED24E330}" destId="{75619EA1-5A20-4D49-AEEB-A23FCB41BBF2}" srcOrd="2" destOrd="0" presId="urn:microsoft.com/office/officeart/2008/layout/HorizontalMultiLevelHierarchy"/>
    <dgm:cxn modelId="{08B06697-E032-4612-A0AB-B4E009BAB86B}" type="presParOf" srcId="{75619EA1-5A20-4D49-AEEB-A23FCB41BBF2}" destId="{E913CBFC-0CFD-424F-887A-BF1ECAE38D8D}" srcOrd="0" destOrd="0" presId="urn:microsoft.com/office/officeart/2008/layout/HorizontalMultiLevelHierarchy"/>
    <dgm:cxn modelId="{B3D12A1B-09CF-40A8-998B-B5C1A04813CA}" type="presParOf" srcId="{E53C8860-3A14-46D6-92F9-691AED24E330}" destId="{D58FEE33-F1D1-4BD7-AB77-40D317EEC98D}" srcOrd="3" destOrd="0" presId="urn:microsoft.com/office/officeart/2008/layout/HorizontalMultiLevelHierarchy"/>
    <dgm:cxn modelId="{4D7535C6-0342-463F-9AD5-39AFCD30C7A4}" type="presParOf" srcId="{D58FEE33-F1D1-4BD7-AB77-40D317EEC98D}" destId="{5A1BB564-AE64-4549-BFF3-78C6546CEEEC}" srcOrd="0" destOrd="0" presId="urn:microsoft.com/office/officeart/2008/layout/HorizontalMultiLevelHierarchy"/>
    <dgm:cxn modelId="{42E9C8A0-CB13-4FE4-BB02-157117B3631B}" type="presParOf" srcId="{D58FEE33-F1D1-4BD7-AB77-40D317EEC98D}" destId="{D0ECEBCD-633A-4A09-9880-026433AAA4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BABFA-0E33-4CC7-A4DB-5DA7518FFA2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5D44A8D-19F4-47D1-8F97-AC8017C949F2}">
      <dgm:prSet phldrT="[文字]"/>
      <dgm:spPr/>
      <dgm:t>
        <a:bodyPr/>
        <a:lstStyle/>
        <a:p>
          <a:r>
            <a:rPr lang="zh-TW" altLang="en-US" dirty="0"/>
            <a:t>上位概念</a:t>
          </a:r>
        </a:p>
      </dgm:t>
    </dgm:pt>
    <dgm:pt modelId="{88F88E56-35EE-491F-B668-81833D36BBED}" type="parTrans" cxnId="{531657A8-952A-47E9-836A-CF2CAC0B309C}">
      <dgm:prSet/>
      <dgm:spPr/>
      <dgm:t>
        <a:bodyPr/>
        <a:lstStyle/>
        <a:p>
          <a:endParaRPr lang="zh-TW" altLang="en-US"/>
        </a:p>
      </dgm:t>
    </dgm:pt>
    <dgm:pt modelId="{02EE50BF-FF56-48D1-AFA6-5995190C65F1}" type="sibTrans" cxnId="{531657A8-952A-47E9-836A-CF2CAC0B309C}">
      <dgm:prSet/>
      <dgm:spPr/>
      <dgm:t>
        <a:bodyPr/>
        <a:lstStyle/>
        <a:p>
          <a:endParaRPr lang="zh-TW" altLang="en-US"/>
        </a:p>
      </dgm:t>
    </dgm:pt>
    <dgm:pt modelId="{BCD2B962-9512-46E4-BC1B-00BD138C650C}">
      <dgm:prSet phldrT="[文字]"/>
      <dgm:spPr/>
      <dgm:t>
        <a:bodyPr/>
        <a:lstStyle/>
        <a:p>
          <a:r>
            <a:rPr lang="zh-TW" altLang="en-US" dirty="0"/>
            <a:t>下位概念</a:t>
          </a:r>
          <a:r>
            <a:rPr lang="en-US" altLang="zh-TW" dirty="0"/>
            <a:t>1</a:t>
          </a:r>
          <a:endParaRPr lang="zh-TW" altLang="en-US" dirty="0"/>
        </a:p>
      </dgm:t>
    </dgm:pt>
    <dgm:pt modelId="{D3FABB17-265B-4DE3-A3AF-E3C09730AE7A}" type="parTrans" cxnId="{4DB47DFF-671A-4BA2-AA64-13D8F51D9973}">
      <dgm:prSet/>
      <dgm:spPr/>
      <dgm:t>
        <a:bodyPr/>
        <a:lstStyle/>
        <a:p>
          <a:endParaRPr lang="zh-TW" altLang="en-US"/>
        </a:p>
      </dgm:t>
    </dgm:pt>
    <dgm:pt modelId="{8772993E-72E1-4083-92B0-F3898EFE07A7}" type="sibTrans" cxnId="{4DB47DFF-671A-4BA2-AA64-13D8F51D9973}">
      <dgm:prSet/>
      <dgm:spPr/>
      <dgm:t>
        <a:bodyPr/>
        <a:lstStyle/>
        <a:p>
          <a:endParaRPr lang="zh-TW" altLang="en-US"/>
        </a:p>
      </dgm:t>
    </dgm:pt>
    <dgm:pt modelId="{5968BAD6-4B01-4174-8857-FE5B658A30A0}">
      <dgm:prSet phldrT="[文字]"/>
      <dgm:spPr/>
      <dgm:t>
        <a:bodyPr/>
        <a:lstStyle/>
        <a:p>
          <a:r>
            <a:rPr lang="zh-TW" altLang="en-US" dirty="0"/>
            <a:t>下位概念</a:t>
          </a:r>
          <a:r>
            <a:rPr lang="en-US" altLang="zh-TW" dirty="0"/>
            <a:t>2</a:t>
          </a:r>
          <a:endParaRPr lang="zh-TW" altLang="en-US" dirty="0"/>
        </a:p>
      </dgm:t>
    </dgm:pt>
    <dgm:pt modelId="{A1F621EA-83D5-49F5-BBDA-2D37FA3F7922}" type="parTrans" cxnId="{39AAB8A1-9F84-4582-B20E-D44E5B48F4BF}">
      <dgm:prSet/>
      <dgm:spPr/>
      <dgm:t>
        <a:bodyPr/>
        <a:lstStyle/>
        <a:p>
          <a:endParaRPr lang="zh-TW" altLang="en-US"/>
        </a:p>
      </dgm:t>
    </dgm:pt>
    <dgm:pt modelId="{49F216CC-F23F-4940-AC3C-E2EBF882A231}" type="sibTrans" cxnId="{39AAB8A1-9F84-4582-B20E-D44E5B48F4BF}">
      <dgm:prSet/>
      <dgm:spPr/>
      <dgm:t>
        <a:bodyPr/>
        <a:lstStyle/>
        <a:p>
          <a:endParaRPr lang="zh-TW" altLang="en-US"/>
        </a:p>
      </dgm:t>
    </dgm:pt>
    <dgm:pt modelId="{054292BC-43A0-4493-BF23-C6191D759EA9}">
      <dgm:prSet phldrT="[文字]"/>
      <dgm:spPr/>
      <dgm:t>
        <a:bodyPr/>
        <a:lstStyle/>
        <a:p>
          <a:r>
            <a:rPr lang="zh-TW" altLang="en-US" dirty="0"/>
            <a:t>下位概念</a:t>
          </a:r>
          <a:r>
            <a:rPr lang="en-US" altLang="zh-TW" dirty="0"/>
            <a:t>3</a:t>
          </a:r>
          <a:endParaRPr lang="zh-TW" altLang="en-US" dirty="0"/>
        </a:p>
      </dgm:t>
    </dgm:pt>
    <dgm:pt modelId="{6EB5CDDA-AA11-4C37-B2EB-B38D623EEFF8}" type="parTrans" cxnId="{86F8992E-C930-465B-96B1-FF015D49F0DE}">
      <dgm:prSet/>
      <dgm:spPr/>
      <dgm:t>
        <a:bodyPr/>
        <a:lstStyle/>
        <a:p>
          <a:endParaRPr lang="zh-TW" altLang="en-US"/>
        </a:p>
      </dgm:t>
    </dgm:pt>
    <dgm:pt modelId="{178B8013-5E80-4689-B503-C8D3EE98120C}" type="sibTrans" cxnId="{86F8992E-C930-465B-96B1-FF015D49F0DE}">
      <dgm:prSet/>
      <dgm:spPr/>
      <dgm:t>
        <a:bodyPr/>
        <a:lstStyle/>
        <a:p>
          <a:endParaRPr lang="zh-TW" altLang="en-US"/>
        </a:p>
      </dgm:t>
    </dgm:pt>
    <dgm:pt modelId="{BF1384F2-DD39-4685-AF3E-B20E9212002E}" type="pres">
      <dgm:prSet presAssocID="{005BABFA-0E33-4CC7-A4DB-5DA7518FF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25453D8-F60D-406A-A84C-53B3F55B9804}" type="pres">
      <dgm:prSet presAssocID="{95D44A8D-19F4-47D1-8F97-AC8017C949F2}" presName="hierRoot1" presStyleCnt="0">
        <dgm:presLayoutVars>
          <dgm:hierBranch val="init"/>
        </dgm:presLayoutVars>
      </dgm:prSet>
      <dgm:spPr/>
    </dgm:pt>
    <dgm:pt modelId="{A3845140-2725-4081-AFAB-A2CCFCF46696}" type="pres">
      <dgm:prSet presAssocID="{95D44A8D-19F4-47D1-8F97-AC8017C949F2}" presName="rootComposite1" presStyleCnt="0"/>
      <dgm:spPr/>
    </dgm:pt>
    <dgm:pt modelId="{F435683C-7758-4F51-A1BA-553E7C1D45A3}" type="pres">
      <dgm:prSet presAssocID="{95D44A8D-19F4-47D1-8F97-AC8017C949F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77D519-4A95-4F13-8070-AB54E5179A77}" type="pres">
      <dgm:prSet presAssocID="{95D44A8D-19F4-47D1-8F97-AC8017C949F2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B4EBF98D-1457-4941-B988-DF6276273468}" type="pres">
      <dgm:prSet presAssocID="{95D44A8D-19F4-47D1-8F97-AC8017C949F2}" presName="hierChild2" presStyleCnt="0"/>
      <dgm:spPr/>
    </dgm:pt>
    <dgm:pt modelId="{D3AE32CA-8B9D-4CC5-880C-C21D2AA33968}" type="pres">
      <dgm:prSet presAssocID="{D3FABB17-265B-4DE3-A3AF-E3C09730AE7A}" presName="Name64" presStyleLbl="parChTrans1D2" presStyleIdx="0" presStyleCnt="3"/>
      <dgm:spPr/>
      <dgm:t>
        <a:bodyPr/>
        <a:lstStyle/>
        <a:p>
          <a:endParaRPr lang="zh-TW" altLang="en-US"/>
        </a:p>
      </dgm:t>
    </dgm:pt>
    <dgm:pt modelId="{B1C7B1A2-AB02-4F88-A310-600E2F76BCA6}" type="pres">
      <dgm:prSet presAssocID="{BCD2B962-9512-46E4-BC1B-00BD138C650C}" presName="hierRoot2" presStyleCnt="0">
        <dgm:presLayoutVars>
          <dgm:hierBranch val="init"/>
        </dgm:presLayoutVars>
      </dgm:prSet>
      <dgm:spPr/>
    </dgm:pt>
    <dgm:pt modelId="{605826E9-9665-4488-9228-9D7810065178}" type="pres">
      <dgm:prSet presAssocID="{BCD2B962-9512-46E4-BC1B-00BD138C650C}" presName="rootComposite" presStyleCnt="0"/>
      <dgm:spPr/>
    </dgm:pt>
    <dgm:pt modelId="{F05C0BF5-8CB7-4FAD-BFE2-4EA17E1ACDD4}" type="pres">
      <dgm:prSet presAssocID="{BCD2B962-9512-46E4-BC1B-00BD138C65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B99FEA-7325-4E8A-B1E4-FDAB6FA00ECC}" type="pres">
      <dgm:prSet presAssocID="{BCD2B962-9512-46E4-BC1B-00BD138C650C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0415CE14-F06E-4033-BED9-8F9AF28780B5}" type="pres">
      <dgm:prSet presAssocID="{BCD2B962-9512-46E4-BC1B-00BD138C650C}" presName="hierChild4" presStyleCnt="0"/>
      <dgm:spPr/>
    </dgm:pt>
    <dgm:pt modelId="{D0E2B96F-54C4-4C45-B265-ED5DC3B871CF}" type="pres">
      <dgm:prSet presAssocID="{BCD2B962-9512-46E4-BC1B-00BD138C650C}" presName="hierChild5" presStyleCnt="0"/>
      <dgm:spPr/>
    </dgm:pt>
    <dgm:pt modelId="{3A3B9DEC-D510-4AAA-A659-91C691A9E118}" type="pres">
      <dgm:prSet presAssocID="{A1F621EA-83D5-49F5-BBDA-2D37FA3F7922}" presName="Name64" presStyleLbl="parChTrans1D2" presStyleIdx="1" presStyleCnt="3"/>
      <dgm:spPr/>
      <dgm:t>
        <a:bodyPr/>
        <a:lstStyle/>
        <a:p>
          <a:endParaRPr lang="zh-TW" altLang="en-US"/>
        </a:p>
      </dgm:t>
    </dgm:pt>
    <dgm:pt modelId="{5AEE7896-DE08-4421-B9F1-CF2EBB50D51F}" type="pres">
      <dgm:prSet presAssocID="{5968BAD6-4B01-4174-8857-FE5B658A30A0}" presName="hierRoot2" presStyleCnt="0">
        <dgm:presLayoutVars>
          <dgm:hierBranch val="init"/>
        </dgm:presLayoutVars>
      </dgm:prSet>
      <dgm:spPr/>
    </dgm:pt>
    <dgm:pt modelId="{F80B9F34-C68D-4DD7-92BF-96FB86FAFA64}" type="pres">
      <dgm:prSet presAssocID="{5968BAD6-4B01-4174-8857-FE5B658A30A0}" presName="rootComposite" presStyleCnt="0"/>
      <dgm:spPr/>
    </dgm:pt>
    <dgm:pt modelId="{1FBD2EFD-2EA5-4173-BF6D-AC324E33F8EE}" type="pres">
      <dgm:prSet presAssocID="{5968BAD6-4B01-4174-8857-FE5B658A30A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FA73C5-616F-485F-A0C8-DA4722A522F2}" type="pres">
      <dgm:prSet presAssocID="{5968BAD6-4B01-4174-8857-FE5B658A30A0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B24A34D0-1964-45FE-86AD-59B55F639C17}" type="pres">
      <dgm:prSet presAssocID="{5968BAD6-4B01-4174-8857-FE5B658A30A0}" presName="hierChild4" presStyleCnt="0"/>
      <dgm:spPr/>
    </dgm:pt>
    <dgm:pt modelId="{75676462-B280-460A-BA7D-6AEF00FFD78B}" type="pres">
      <dgm:prSet presAssocID="{5968BAD6-4B01-4174-8857-FE5B658A30A0}" presName="hierChild5" presStyleCnt="0"/>
      <dgm:spPr/>
    </dgm:pt>
    <dgm:pt modelId="{8A0F0D6D-A280-481D-B946-9A267F0BB845}" type="pres">
      <dgm:prSet presAssocID="{6EB5CDDA-AA11-4C37-B2EB-B38D623EEFF8}" presName="Name64" presStyleLbl="parChTrans1D2" presStyleIdx="2" presStyleCnt="3"/>
      <dgm:spPr/>
      <dgm:t>
        <a:bodyPr/>
        <a:lstStyle/>
        <a:p>
          <a:endParaRPr lang="zh-TW" altLang="en-US"/>
        </a:p>
      </dgm:t>
    </dgm:pt>
    <dgm:pt modelId="{54A0C59E-432B-4512-BB5F-F50C0A84F7D2}" type="pres">
      <dgm:prSet presAssocID="{054292BC-43A0-4493-BF23-C6191D759EA9}" presName="hierRoot2" presStyleCnt="0">
        <dgm:presLayoutVars>
          <dgm:hierBranch val="init"/>
        </dgm:presLayoutVars>
      </dgm:prSet>
      <dgm:spPr/>
    </dgm:pt>
    <dgm:pt modelId="{9B8B74BC-1917-4487-A8F5-B2FDF932C31F}" type="pres">
      <dgm:prSet presAssocID="{054292BC-43A0-4493-BF23-C6191D759EA9}" presName="rootComposite" presStyleCnt="0"/>
      <dgm:spPr/>
    </dgm:pt>
    <dgm:pt modelId="{494D156B-52C5-44A8-A8B8-58E34094DB6B}" type="pres">
      <dgm:prSet presAssocID="{054292BC-43A0-4493-BF23-C6191D759EA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2D4FED-A4BE-4B00-AC6D-B81FC902B773}" type="pres">
      <dgm:prSet presAssocID="{054292BC-43A0-4493-BF23-C6191D759EA9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7BAA4DE5-B625-449A-8F2B-CB1383E63756}" type="pres">
      <dgm:prSet presAssocID="{054292BC-43A0-4493-BF23-C6191D759EA9}" presName="hierChild4" presStyleCnt="0"/>
      <dgm:spPr/>
    </dgm:pt>
    <dgm:pt modelId="{91DE70F9-2F95-42C5-AD9D-79425E7BE47B}" type="pres">
      <dgm:prSet presAssocID="{054292BC-43A0-4493-BF23-C6191D759EA9}" presName="hierChild5" presStyleCnt="0"/>
      <dgm:spPr/>
    </dgm:pt>
    <dgm:pt modelId="{80491FAF-835C-478B-AA47-68F6A1654201}" type="pres">
      <dgm:prSet presAssocID="{95D44A8D-19F4-47D1-8F97-AC8017C949F2}" presName="hierChild3" presStyleCnt="0"/>
      <dgm:spPr/>
    </dgm:pt>
  </dgm:ptLst>
  <dgm:cxnLst>
    <dgm:cxn modelId="{E5FA4075-FFD1-497B-91FB-DBFEFA2FB421}" type="presOf" srcId="{5968BAD6-4B01-4174-8857-FE5B658A30A0}" destId="{1FBD2EFD-2EA5-4173-BF6D-AC324E33F8EE}" srcOrd="0" destOrd="0" presId="urn:microsoft.com/office/officeart/2009/3/layout/HorizontalOrganizationChart"/>
    <dgm:cxn modelId="{244EC554-A0F5-4D98-BC7B-2452A99D0355}" type="presOf" srcId="{005BABFA-0E33-4CC7-A4DB-5DA7518FFA24}" destId="{BF1384F2-DD39-4685-AF3E-B20E9212002E}" srcOrd="0" destOrd="0" presId="urn:microsoft.com/office/officeart/2009/3/layout/HorizontalOrganizationChart"/>
    <dgm:cxn modelId="{BD35A384-FA46-41EF-AB45-973C27574533}" type="presOf" srcId="{BCD2B962-9512-46E4-BC1B-00BD138C650C}" destId="{12B99FEA-7325-4E8A-B1E4-FDAB6FA00ECC}" srcOrd="1" destOrd="0" presId="urn:microsoft.com/office/officeart/2009/3/layout/HorizontalOrganizationChart"/>
    <dgm:cxn modelId="{246A19E2-C588-41F7-88C9-E9660B57FC35}" type="presOf" srcId="{95D44A8D-19F4-47D1-8F97-AC8017C949F2}" destId="{F435683C-7758-4F51-A1BA-553E7C1D45A3}" srcOrd="0" destOrd="0" presId="urn:microsoft.com/office/officeart/2009/3/layout/HorizontalOrganizationChart"/>
    <dgm:cxn modelId="{C6A60FA9-22EC-4953-9018-49E6D29EF746}" type="presOf" srcId="{6EB5CDDA-AA11-4C37-B2EB-B38D623EEFF8}" destId="{8A0F0D6D-A280-481D-B946-9A267F0BB845}" srcOrd="0" destOrd="0" presId="urn:microsoft.com/office/officeart/2009/3/layout/HorizontalOrganizationChart"/>
    <dgm:cxn modelId="{86F8992E-C930-465B-96B1-FF015D49F0DE}" srcId="{95D44A8D-19F4-47D1-8F97-AC8017C949F2}" destId="{054292BC-43A0-4493-BF23-C6191D759EA9}" srcOrd="2" destOrd="0" parTransId="{6EB5CDDA-AA11-4C37-B2EB-B38D623EEFF8}" sibTransId="{178B8013-5E80-4689-B503-C8D3EE98120C}"/>
    <dgm:cxn modelId="{5FE1F15E-6DB2-49F6-AF84-883965B7DC75}" type="presOf" srcId="{A1F621EA-83D5-49F5-BBDA-2D37FA3F7922}" destId="{3A3B9DEC-D510-4AAA-A659-91C691A9E118}" srcOrd="0" destOrd="0" presId="urn:microsoft.com/office/officeart/2009/3/layout/HorizontalOrganizationChart"/>
    <dgm:cxn modelId="{883DD343-561B-43D8-A838-80370909C42C}" type="presOf" srcId="{BCD2B962-9512-46E4-BC1B-00BD138C650C}" destId="{F05C0BF5-8CB7-4FAD-BFE2-4EA17E1ACDD4}" srcOrd="0" destOrd="0" presId="urn:microsoft.com/office/officeart/2009/3/layout/HorizontalOrganizationChart"/>
    <dgm:cxn modelId="{39AAB8A1-9F84-4582-B20E-D44E5B48F4BF}" srcId="{95D44A8D-19F4-47D1-8F97-AC8017C949F2}" destId="{5968BAD6-4B01-4174-8857-FE5B658A30A0}" srcOrd="1" destOrd="0" parTransId="{A1F621EA-83D5-49F5-BBDA-2D37FA3F7922}" sibTransId="{49F216CC-F23F-4940-AC3C-E2EBF882A231}"/>
    <dgm:cxn modelId="{0119741E-983A-4373-9FED-50AB04FC2FCC}" type="presOf" srcId="{D3FABB17-265B-4DE3-A3AF-E3C09730AE7A}" destId="{D3AE32CA-8B9D-4CC5-880C-C21D2AA33968}" srcOrd="0" destOrd="0" presId="urn:microsoft.com/office/officeart/2009/3/layout/HorizontalOrganizationChart"/>
    <dgm:cxn modelId="{8992F6FD-D074-44DB-BBDE-4018943D90D8}" type="presOf" srcId="{5968BAD6-4B01-4174-8857-FE5B658A30A0}" destId="{78FA73C5-616F-485F-A0C8-DA4722A522F2}" srcOrd="1" destOrd="0" presId="urn:microsoft.com/office/officeart/2009/3/layout/HorizontalOrganizationChart"/>
    <dgm:cxn modelId="{84F72AD6-6525-4281-BB9F-EA23132CA73E}" type="presOf" srcId="{95D44A8D-19F4-47D1-8F97-AC8017C949F2}" destId="{B277D519-4A95-4F13-8070-AB54E5179A77}" srcOrd="1" destOrd="0" presId="urn:microsoft.com/office/officeart/2009/3/layout/HorizontalOrganizationChart"/>
    <dgm:cxn modelId="{EA2067CC-E249-47E7-87EC-286B7387B72D}" type="presOf" srcId="{054292BC-43A0-4493-BF23-C6191D759EA9}" destId="{494D156B-52C5-44A8-A8B8-58E34094DB6B}" srcOrd="0" destOrd="0" presId="urn:microsoft.com/office/officeart/2009/3/layout/HorizontalOrganizationChart"/>
    <dgm:cxn modelId="{531657A8-952A-47E9-836A-CF2CAC0B309C}" srcId="{005BABFA-0E33-4CC7-A4DB-5DA7518FFA24}" destId="{95D44A8D-19F4-47D1-8F97-AC8017C949F2}" srcOrd="0" destOrd="0" parTransId="{88F88E56-35EE-491F-B668-81833D36BBED}" sibTransId="{02EE50BF-FF56-48D1-AFA6-5995190C65F1}"/>
    <dgm:cxn modelId="{4DB47DFF-671A-4BA2-AA64-13D8F51D9973}" srcId="{95D44A8D-19F4-47D1-8F97-AC8017C949F2}" destId="{BCD2B962-9512-46E4-BC1B-00BD138C650C}" srcOrd="0" destOrd="0" parTransId="{D3FABB17-265B-4DE3-A3AF-E3C09730AE7A}" sibTransId="{8772993E-72E1-4083-92B0-F3898EFE07A7}"/>
    <dgm:cxn modelId="{2BE3930C-76B5-454E-92CA-77EF7FCB81F1}" type="presOf" srcId="{054292BC-43A0-4493-BF23-C6191D759EA9}" destId="{DD2D4FED-A4BE-4B00-AC6D-B81FC902B773}" srcOrd="1" destOrd="0" presId="urn:microsoft.com/office/officeart/2009/3/layout/HorizontalOrganizationChart"/>
    <dgm:cxn modelId="{3D3B2A52-1F84-42DB-8E0E-5C2A660A894C}" type="presParOf" srcId="{BF1384F2-DD39-4685-AF3E-B20E9212002E}" destId="{425453D8-F60D-406A-A84C-53B3F55B9804}" srcOrd="0" destOrd="0" presId="urn:microsoft.com/office/officeart/2009/3/layout/HorizontalOrganizationChart"/>
    <dgm:cxn modelId="{61053F2E-5B1A-44F8-8168-7AE9F1769A48}" type="presParOf" srcId="{425453D8-F60D-406A-A84C-53B3F55B9804}" destId="{A3845140-2725-4081-AFAB-A2CCFCF46696}" srcOrd="0" destOrd="0" presId="urn:microsoft.com/office/officeart/2009/3/layout/HorizontalOrganizationChart"/>
    <dgm:cxn modelId="{AB495AF0-F590-470A-B5DD-AB1A97F543F9}" type="presParOf" srcId="{A3845140-2725-4081-AFAB-A2CCFCF46696}" destId="{F435683C-7758-4F51-A1BA-553E7C1D45A3}" srcOrd="0" destOrd="0" presId="urn:microsoft.com/office/officeart/2009/3/layout/HorizontalOrganizationChart"/>
    <dgm:cxn modelId="{A99C5037-89CF-420B-8C5B-7018E487971D}" type="presParOf" srcId="{A3845140-2725-4081-AFAB-A2CCFCF46696}" destId="{B277D519-4A95-4F13-8070-AB54E5179A77}" srcOrd="1" destOrd="0" presId="urn:microsoft.com/office/officeart/2009/3/layout/HorizontalOrganizationChart"/>
    <dgm:cxn modelId="{0E8F68D6-CBEA-4EC7-9EF3-E9AA6C69E30D}" type="presParOf" srcId="{425453D8-F60D-406A-A84C-53B3F55B9804}" destId="{B4EBF98D-1457-4941-B988-DF6276273468}" srcOrd="1" destOrd="0" presId="urn:microsoft.com/office/officeart/2009/3/layout/HorizontalOrganizationChart"/>
    <dgm:cxn modelId="{FACD8E18-0EA5-472E-8E42-5E8E0EBBA833}" type="presParOf" srcId="{B4EBF98D-1457-4941-B988-DF6276273468}" destId="{D3AE32CA-8B9D-4CC5-880C-C21D2AA33968}" srcOrd="0" destOrd="0" presId="urn:microsoft.com/office/officeart/2009/3/layout/HorizontalOrganizationChart"/>
    <dgm:cxn modelId="{982AC817-EB7C-48B7-AE8B-2ACF6B8E433D}" type="presParOf" srcId="{B4EBF98D-1457-4941-B988-DF6276273468}" destId="{B1C7B1A2-AB02-4F88-A310-600E2F76BCA6}" srcOrd="1" destOrd="0" presId="urn:microsoft.com/office/officeart/2009/3/layout/HorizontalOrganizationChart"/>
    <dgm:cxn modelId="{D2DB6576-0DEC-46D4-9CC8-012532DD3BE8}" type="presParOf" srcId="{B1C7B1A2-AB02-4F88-A310-600E2F76BCA6}" destId="{605826E9-9665-4488-9228-9D7810065178}" srcOrd="0" destOrd="0" presId="urn:microsoft.com/office/officeart/2009/3/layout/HorizontalOrganizationChart"/>
    <dgm:cxn modelId="{6522DEBC-6EAE-40D8-AA99-3FFB309E17AC}" type="presParOf" srcId="{605826E9-9665-4488-9228-9D7810065178}" destId="{F05C0BF5-8CB7-4FAD-BFE2-4EA17E1ACDD4}" srcOrd="0" destOrd="0" presId="urn:microsoft.com/office/officeart/2009/3/layout/HorizontalOrganizationChart"/>
    <dgm:cxn modelId="{728DAB90-59D2-4A1E-A8ED-7E5E860CA8DC}" type="presParOf" srcId="{605826E9-9665-4488-9228-9D7810065178}" destId="{12B99FEA-7325-4E8A-B1E4-FDAB6FA00ECC}" srcOrd="1" destOrd="0" presId="urn:microsoft.com/office/officeart/2009/3/layout/HorizontalOrganizationChart"/>
    <dgm:cxn modelId="{5854FD99-3CED-46B6-A532-9BC599D9551B}" type="presParOf" srcId="{B1C7B1A2-AB02-4F88-A310-600E2F76BCA6}" destId="{0415CE14-F06E-4033-BED9-8F9AF28780B5}" srcOrd="1" destOrd="0" presId="urn:microsoft.com/office/officeart/2009/3/layout/HorizontalOrganizationChart"/>
    <dgm:cxn modelId="{2634FE6F-F8B9-4875-8806-123ABC2C6FA0}" type="presParOf" srcId="{B1C7B1A2-AB02-4F88-A310-600E2F76BCA6}" destId="{D0E2B96F-54C4-4C45-B265-ED5DC3B871CF}" srcOrd="2" destOrd="0" presId="urn:microsoft.com/office/officeart/2009/3/layout/HorizontalOrganizationChart"/>
    <dgm:cxn modelId="{F9D1E755-DA36-4691-A67D-60B32F7E1513}" type="presParOf" srcId="{B4EBF98D-1457-4941-B988-DF6276273468}" destId="{3A3B9DEC-D510-4AAA-A659-91C691A9E118}" srcOrd="2" destOrd="0" presId="urn:microsoft.com/office/officeart/2009/3/layout/HorizontalOrganizationChart"/>
    <dgm:cxn modelId="{3E427192-BDB7-4984-A4F0-2052430A5FB5}" type="presParOf" srcId="{B4EBF98D-1457-4941-B988-DF6276273468}" destId="{5AEE7896-DE08-4421-B9F1-CF2EBB50D51F}" srcOrd="3" destOrd="0" presId="urn:microsoft.com/office/officeart/2009/3/layout/HorizontalOrganizationChart"/>
    <dgm:cxn modelId="{3E0220D9-09D8-4902-B033-086FB493A927}" type="presParOf" srcId="{5AEE7896-DE08-4421-B9F1-CF2EBB50D51F}" destId="{F80B9F34-C68D-4DD7-92BF-96FB86FAFA64}" srcOrd="0" destOrd="0" presId="urn:microsoft.com/office/officeart/2009/3/layout/HorizontalOrganizationChart"/>
    <dgm:cxn modelId="{E89B8903-F0BE-4A77-AB9C-AD6D95D94AFB}" type="presParOf" srcId="{F80B9F34-C68D-4DD7-92BF-96FB86FAFA64}" destId="{1FBD2EFD-2EA5-4173-BF6D-AC324E33F8EE}" srcOrd="0" destOrd="0" presId="urn:microsoft.com/office/officeart/2009/3/layout/HorizontalOrganizationChart"/>
    <dgm:cxn modelId="{B371F798-A579-422A-85AF-C0C63B179694}" type="presParOf" srcId="{F80B9F34-C68D-4DD7-92BF-96FB86FAFA64}" destId="{78FA73C5-616F-485F-A0C8-DA4722A522F2}" srcOrd="1" destOrd="0" presId="urn:microsoft.com/office/officeart/2009/3/layout/HorizontalOrganizationChart"/>
    <dgm:cxn modelId="{E4B1EB5C-9F89-4CB2-8E1F-D2670E0CD7D2}" type="presParOf" srcId="{5AEE7896-DE08-4421-B9F1-CF2EBB50D51F}" destId="{B24A34D0-1964-45FE-86AD-59B55F639C17}" srcOrd="1" destOrd="0" presId="urn:microsoft.com/office/officeart/2009/3/layout/HorizontalOrganizationChart"/>
    <dgm:cxn modelId="{75CB1762-D6C1-4F01-9D55-C5EFFCBAE54D}" type="presParOf" srcId="{5AEE7896-DE08-4421-B9F1-CF2EBB50D51F}" destId="{75676462-B280-460A-BA7D-6AEF00FFD78B}" srcOrd="2" destOrd="0" presId="urn:microsoft.com/office/officeart/2009/3/layout/HorizontalOrganizationChart"/>
    <dgm:cxn modelId="{41686ABC-C5D5-49B7-9B93-0B26B15D3285}" type="presParOf" srcId="{B4EBF98D-1457-4941-B988-DF6276273468}" destId="{8A0F0D6D-A280-481D-B946-9A267F0BB845}" srcOrd="4" destOrd="0" presId="urn:microsoft.com/office/officeart/2009/3/layout/HorizontalOrganizationChart"/>
    <dgm:cxn modelId="{B5AC647A-123A-47DD-AE2E-490435EE0F20}" type="presParOf" srcId="{B4EBF98D-1457-4941-B988-DF6276273468}" destId="{54A0C59E-432B-4512-BB5F-F50C0A84F7D2}" srcOrd="5" destOrd="0" presId="urn:microsoft.com/office/officeart/2009/3/layout/HorizontalOrganizationChart"/>
    <dgm:cxn modelId="{55B8E710-02FF-4469-8D24-BAB061EE90A6}" type="presParOf" srcId="{54A0C59E-432B-4512-BB5F-F50C0A84F7D2}" destId="{9B8B74BC-1917-4487-A8F5-B2FDF932C31F}" srcOrd="0" destOrd="0" presId="urn:microsoft.com/office/officeart/2009/3/layout/HorizontalOrganizationChart"/>
    <dgm:cxn modelId="{F2E726D2-9FCA-42A1-A013-CDDD2660B490}" type="presParOf" srcId="{9B8B74BC-1917-4487-A8F5-B2FDF932C31F}" destId="{494D156B-52C5-44A8-A8B8-58E34094DB6B}" srcOrd="0" destOrd="0" presId="urn:microsoft.com/office/officeart/2009/3/layout/HorizontalOrganizationChart"/>
    <dgm:cxn modelId="{23809137-F929-46F2-ADF6-796FD64E5520}" type="presParOf" srcId="{9B8B74BC-1917-4487-A8F5-B2FDF932C31F}" destId="{DD2D4FED-A4BE-4B00-AC6D-B81FC902B773}" srcOrd="1" destOrd="0" presId="urn:microsoft.com/office/officeart/2009/3/layout/HorizontalOrganizationChart"/>
    <dgm:cxn modelId="{6128E663-1403-4DB0-8509-06A1E6195D49}" type="presParOf" srcId="{54A0C59E-432B-4512-BB5F-F50C0A84F7D2}" destId="{7BAA4DE5-B625-449A-8F2B-CB1383E63756}" srcOrd="1" destOrd="0" presId="urn:microsoft.com/office/officeart/2009/3/layout/HorizontalOrganizationChart"/>
    <dgm:cxn modelId="{DAEF2B68-EFD8-44A5-8B59-F46EBE251653}" type="presParOf" srcId="{54A0C59E-432B-4512-BB5F-F50C0A84F7D2}" destId="{91DE70F9-2F95-42C5-AD9D-79425E7BE47B}" srcOrd="2" destOrd="0" presId="urn:microsoft.com/office/officeart/2009/3/layout/HorizontalOrganizationChart"/>
    <dgm:cxn modelId="{FDF8739E-EAE8-4AD8-B9A0-BE5E6ABBF1C6}" type="presParOf" srcId="{425453D8-F60D-406A-A84C-53B3F55B9804}" destId="{80491FAF-835C-478B-AA47-68F6A165420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BABFA-0E33-4CC7-A4DB-5DA7518FFA2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95D44A8D-19F4-47D1-8F97-AC8017C949F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</a:rPr>
            <a:t>水果</a:t>
          </a:r>
          <a:endParaRPr lang="zh-TW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88F88E56-35EE-491F-B668-81833D36BBED}" type="parTrans" cxnId="{531657A8-952A-47E9-836A-CF2CAC0B309C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02EE50BF-FF56-48D1-AFA6-5995190C65F1}" type="sibTrans" cxnId="{531657A8-952A-47E9-836A-CF2CAC0B309C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BCD2B962-9512-46E4-BC1B-00BD138C650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</a:rPr>
            <a:t>香蕉</a:t>
          </a:r>
          <a:endParaRPr lang="zh-TW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D3FABB17-265B-4DE3-A3AF-E3C09730AE7A}" type="parTrans" cxnId="{4DB47DFF-671A-4BA2-AA64-13D8F51D9973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8772993E-72E1-4083-92B0-F3898EFE07A7}" type="sibTrans" cxnId="{4DB47DFF-671A-4BA2-AA64-13D8F51D9973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5968BAD6-4B01-4174-8857-FE5B658A30A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</a:rPr>
            <a:t>鳳梨</a:t>
          </a:r>
          <a:endParaRPr lang="zh-TW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A1F621EA-83D5-49F5-BBDA-2D37FA3F7922}" type="parTrans" cxnId="{39AAB8A1-9F84-4582-B20E-D44E5B48F4BF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49F216CC-F23F-4940-AC3C-E2EBF882A231}" type="sibTrans" cxnId="{39AAB8A1-9F84-4582-B20E-D44E5B48F4BF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054292BC-43A0-4493-BF23-C6191D759EA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</a:rPr>
            <a:t>蘋果</a:t>
          </a:r>
          <a:endParaRPr lang="zh-TW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6EB5CDDA-AA11-4C37-B2EB-B38D623EEFF8}" type="parTrans" cxnId="{86F8992E-C930-465B-96B1-FF015D49F0DE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178B8013-5E80-4689-B503-C8D3EE98120C}" type="sibTrans" cxnId="{86F8992E-C930-465B-96B1-FF015D49F0DE}">
      <dgm:prSet/>
      <dgm:spPr/>
      <dgm:t>
        <a:bodyPr/>
        <a:lstStyle/>
        <a:p>
          <a:endParaRPr lang="zh-TW" altLang="en-US" b="1">
            <a:solidFill>
              <a:schemeClr val="accent3">
                <a:lumMod val="50000"/>
              </a:schemeClr>
            </a:solidFill>
          </a:endParaRPr>
        </a:p>
      </dgm:t>
    </dgm:pt>
    <dgm:pt modelId="{BF1384F2-DD39-4685-AF3E-B20E9212002E}" type="pres">
      <dgm:prSet presAssocID="{005BABFA-0E33-4CC7-A4DB-5DA7518FF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25453D8-F60D-406A-A84C-53B3F55B9804}" type="pres">
      <dgm:prSet presAssocID="{95D44A8D-19F4-47D1-8F97-AC8017C949F2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A3845140-2725-4081-AFAB-A2CCFCF46696}" type="pres">
      <dgm:prSet presAssocID="{95D44A8D-19F4-47D1-8F97-AC8017C949F2}" presName="rootComposite1" presStyleCnt="0"/>
      <dgm:spPr/>
      <dgm:t>
        <a:bodyPr/>
        <a:lstStyle/>
        <a:p>
          <a:endParaRPr lang="zh-TW" altLang="en-US"/>
        </a:p>
      </dgm:t>
    </dgm:pt>
    <dgm:pt modelId="{F435683C-7758-4F51-A1BA-553E7C1D45A3}" type="pres">
      <dgm:prSet presAssocID="{95D44A8D-19F4-47D1-8F97-AC8017C949F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77D519-4A95-4F13-8070-AB54E5179A77}" type="pres">
      <dgm:prSet presAssocID="{95D44A8D-19F4-47D1-8F97-AC8017C949F2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B4EBF98D-1457-4941-B988-DF6276273468}" type="pres">
      <dgm:prSet presAssocID="{95D44A8D-19F4-47D1-8F97-AC8017C949F2}" presName="hierChild2" presStyleCnt="0"/>
      <dgm:spPr/>
      <dgm:t>
        <a:bodyPr/>
        <a:lstStyle/>
        <a:p>
          <a:endParaRPr lang="zh-TW" altLang="en-US"/>
        </a:p>
      </dgm:t>
    </dgm:pt>
    <dgm:pt modelId="{D3AE32CA-8B9D-4CC5-880C-C21D2AA33968}" type="pres">
      <dgm:prSet presAssocID="{D3FABB17-265B-4DE3-A3AF-E3C09730AE7A}" presName="Name64" presStyleLbl="parChTrans1D2" presStyleIdx="0" presStyleCnt="3"/>
      <dgm:spPr/>
      <dgm:t>
        <a:bodyPr/>
        <a:lstStyle/>
        <a:p>
          <a:endParaRPr lang="zh-TW" altLang="en-US"/>
        </a:p>
      </dgm:t>
    </dgm:pt>
    <dgm:pt modelId="{B1C7B1A2-AB02-4F88-A310-600E2F76BCA6}" type="pres">
      <dgm:prSet presAssocID="{BCD2B962-9512-46E4-BC1B-00BD138C650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05826E9-9665-4488-9228-9D7810065178}" type="pres">
      <dgm:prSet presAssocID="{BCD2B962-9512-46E4-BC1B-00BD138C650C}" presName="rootComposite" presStyleCnt="0"/>
      <dgm:spPr/>
      <dgm:t>
        <a:bodyPr/>
        <a:lstStyle/>
        <a:p>
          <a:endParaRPr lang="zh-TW" altLang="en-US"/>
        </a:p>
      </dgm:t>
    </dgm:pt>
    <dgm:pt modelId="{F05C0BF5-8CB7-4FAD-BFE2-4EA17E1ACDD4}" type="pres">
      <dgm:prSet presAssocID="{BCD2B962-9512-46E4-BC1B-00BD138C65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B99FEA-7325-4E8A-B1E4-FDAB6FA00ECC}" type="pres">
      <dgm:prSet presAssocID="{BCD2B962-9512-46E4-BC1B-00BD138C650C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0415CE14-F06E-4033-BED9-8F9AF28780B5}" type="pres">
      <dgm:prSet presAssocID="{BCD2B962-9512-46E4-BC1B-00BD138C650C}" presName="hierChild4" presStyleCnt="0"/>
      <dgm:spPr/>
      <dgm:t>
        <a:bodyPr/>
        <a:lstStyle/>
        <a:p>
          <a:endParaRPr lang="zh-TW" altLang="en-US"/>
        </a:p>
      </dgm:t>
    </dgm:pt>
    <dgm:pt modelId="{D0E2B96F-54C4-4C45-B265-ED5DC3B871CF}" type="pres">
      <dgm:prSet presAssocID="{BCD2B962-9512-46E4-BC1B-00BD138C650C}" presName="hierChild5" presStyleCnt="0"/>
      <dgm:spPr/>
      <dgm:t>
        <a:bodyPr/>
        <a:lstStyle/>
        <a:p>
          <a:endParaRPr lang="zh-TW" altLang="en-US"/>
        </a:p>
      </dgm:t>
    </dgm:pt>
    <dgm:pt modelId="{3A3B9DEC-D510-4AAA-A659-91C691A9E118}" type="pres">
      <dgm:prSet presAssocID="{A1F621EA-83D5-49F5-BBDA-2D37FA3F7922}" presName="Name64" presStyleLbl="parChTrans1D2" presStyleIdx="1" presStyleCnt="3"/>
      <dgm:spPr/>
      <dgm:t>
        <a:bodyPr/>
        <a:lstStyle/>
        <a:p>
          <a:endParaRPr lang="zh-TW" altLang="en-US"/>
        </a:p>
      </dgm:t>
    </dgm:pt>
    <dgm:pt modelId="{5AEE7896-DE08-4421-B9F1-CF2EBB50D51F}" type="pres">
      <dgm:prSet presAssocID="{5968BAD6-4B01-4174-8857-FE5B658A30A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F80B9F34-C68D-4DD7-92BF-96FB86FAFA64}" type="pres">
      <dgm:prSet presAssocID="{5968BAD6-4B01-4174-8857-FE5B658A30A0}" presName="rootComposite" presStyleCnt="0"/>
      <dgm:spPr/>
      <dgm:t>
        <a:bodyPr/>
        <a:lstStyle/>
        <a:p>
          <a:endParaRPr lang="zh-TW" altLang="en-US"/>
        </a:p>
      </dgm:t>
    </dgm:pt>
    <dgm:pt modelId="{1FBD2EFD-2EA5-4173-BF6D-AC324E33F8EE}" type="pres">
      <dgm:prSet presAssocID="{5968BAD6-4B01-4174-8857-FE5B658A30A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FA73C5-616F-485F-A0C8-DA4722A522F2}" type="pres">
      <dgm:prSet presAssocID="{5968BAD6-4B01-4174-8857-FE5B658A30A0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B24A34D0-1964-45FE-86AD-59B55F639C17}" type="pres">
      <dgm:prSet presAssocID="{5968BAD6-4B01-4174-8857-FE5B658A30A0}" presName="hierChild4" presStyleCnt="0"/>
      <dgm:spPr/>
      <dgm:t>
        <a:bodyPr/>
        <a:lstStyle/>
        <a:p>
          <a:endParaRPr lang="zh-TW" altLang="en-US"/>
        </a:p>
      </dgm:t>
    </dgm:pt>
    <dgm:pt modelId="{75676462-B280-460A-BA7D-6AEF00FFD78B}" type="pres">
      <dgm:prSet presAssocID="{5968BAD6-4B01-4174-8857-FE5B658A30A0}" presName="hierChild5" presStyleCnt="0"/>
      <dgm:spPr/>
      <dgm:t>
        <a:bodyPr/>
        <a:lstStyle/>
        <a:p>
          <a:endParaRPr lang="zh-TW" altLang="en-US"/>
        </a:p>
      </dgm:t>
    </dgm:pt>
    <dgm:pt modelId="{8A0F0D6D-A280-481D-B946-9A267F0BB845}" type="pres">
      <dgm:prSet presAssocID="{6EB5CDDA-AA11-4C37-B2EB-B38D623EEFF8}" presName="Name64" presStyleLbl="parChTrans1D2" presStyleIdx="2" presStyleCnt="3"/>
      <dgm:spPr/>
      <dgm:t>
        <a:bodyPr/>
        <a:lstStyle/>
        <a:p>
          <a:endParaRPr lang="zh-TW" altLang="en-US"/>
        </a:p>
      </dgm:t>
    </dgm:pt>
    <dgm:pt modelId="{54A0C59E-432B-4512-BB5F-F50C0A84F7D2}" type="pres">
      <dgm:prSet presAssocID="{054292BC-43A0-4493-BF23-C6191D759EA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B8B74BC-1917-4487-A8F5-B2FDF932C31F}" type="pres">
      <dgm:prSet presAssocID="{054292BC-43A0-4493-BF23-C6191D759EA9}" presName="rootComposite" presStyleCnt="0"/>
      <dgm:spPr/>
      <dgm:t>
        <a:bodyPr/>
        <a:lstStyle/>
        <a:p>
          <a:endParaRPr lang="zh-TW" altLang="en-US"/>
        </a:p>
      </dgm:t>
    </dgm:pt>
    <dgm:pt modelId="{494D156B-52C5-44A8-A8B8-58E34094DB6B}" type="pres">
      <dgm:prSet presAssocID="{054292BC-43A0-4493-BF23-C6191D759EA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2D4FED-A4BE-4B00-AC6D-B81FC902B773}" type="pres">
      <dgm:prSet presAssocID="{054292BC-43A0-4493-BF23-C6191D759EA9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7BAA4DE5-B625-449A-8F2B-CB1383E63756}" type="pres">
      <dgm:prSet presAssocID="{054292BC-43A0-4493-BF23-C6191D759EA9}" presName="hierChild4" presStyleCnt="0"/>
      <dgm:spPr/>
      <dgm:t>
        <a:bodyPr/>
        <a:lstStyle/>
        <a:p>
          <a:endParaRPr lang="zh-TW" altLang="en-US"/>
        </a:p>
      </dgm:t>
    </dgm:pt>
    <dgm:pt modelId="{91DE70F9-2F95-42C5-AD9D-79425E7BE47B}" type="pres">
      <dgm:prSet presAssocID="{054292BC-43A0-4493-BF23-C6191D759EA9}" presName="hierChild5" presStyleCnt="0"/>
      <dgm:spPr/>
      <dgm:t>
        <a:bodyPr/>
        <a:lstStyle/>
        <a:p>
          <a:endParaRPr lang="zh-TW" altLang="en-US"/>
        </a:p>
      </dgm:t>
    </dgm:pt>
    <dgm:pt modelId="{80491FAF-835C-478B-AA47-68F6A1654201}" type="pres">
      <dgm:prSet presAssocID="{95D44A8D-19F4-47D1-8F97-AC8017C949F2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C4E8C9B7-C215-4059-9B6F-AAFF0A9E2208}" type="presOf" srcId="{5968BAD6-4B01-4174-8857-FE5B658A30A0}" destId="{78FA73C5-616F-485F-A0C8-DA4722A522F2}" srcOrd="1" destOrd="0" presId="urn:microsoft.com/office/officeart/2009/3/layout/HorizontalOrganizationChart"/>
    <dgm:cxn modelId="{86F8992E-C930-465B-96B1-FF015D49F0DE}" srcId="{95D44A8D-19F4-47D1-8F97-AC8017C949F2}" destId="{054292BC-43A0-4493-BF23-C6191D759EA9}" srcOrd="2" destOrd="0" parTransId="{6EB5CDDA-AA11-4C37-B2EB-B38D623EEFF8}" sibTransId="{178B8013-5E80-4689-B503-C8D3EE98120C}"/>
    <dgm:cxn modelId="{626D820D-62AF-436A-87BB-BC646CCF0B83}" type="presOf" srcId="{6EB5CDDA-AA11-4C37-B2EB-B38D623EEFF8}" destId="{8A0F0D6D-A280-481D-B946-9A267F0BB845}" srcOrd="0" destOrd="0" presId="urn:microsoft.com/office/officeart/2009/3/layout/HorizontalOrganizationChart"/>
    <dgm:cxn modelId="{855B6D47-8850-4C1F-A3AC-D1D75A295D30}" type="presOf" srcId="{054292BC-43A0-4493-BF23-C6191D759EA9}" destId="{DD2D4FED-A4BE-4B00-AC6D-B81FC902B773}" srcOrd="1" destOrd="0" presId="urn:microsoft.com/office/officeart/2009/3/layout/HorizontalOrganizationChart"/>
    <dgm:cxn modelId="{1DA19041-0CB6-48C3-B194-429732315115}" type="presOf" srcId="{005BABFA-0E33-4CC7-A4DB-5DA7518FFA24}" destId="{BF1384F2-DD39-4685-AF3E-B20E9212002E}" srcOrd="0" destOrd="0" presId="urn:microsoft.com/office/officeart/2009/3/layout/HorizontalOrganizationChart"/>
    <dgm:cxn modelId="{39AAB8A1-9F84-4582-B20E-D44E5B48F4BF}" srcId="{95D44A8D-19F4-47D1-8F97-AC8017C949F2}" destId="{5968BAD6-4B01-4174-8857-FE5B658A30A0}" srcOrd="1" destOrd="0" parTransId="{A1F621EA-83D5-49F5-BBDA-2D37FA3F7922}" sibTransId="{49F216CC-F23F-4940-AC3C-E2EBF882A231}"/>
    <dgm:cxn modelId="{F48088B6-855F-4997-BA40-B8B0799DAE6A}" type="presOf" srcId="{A1F621EA-83D5-49F5-BBDA-2D37FA3F7922}" destId="{3A3B9DEC-D510-4AAA-A659-91C691A9E118}" srcOrd="0" destOrd="0" presId="urn:microsoft.com/office/officeart/2009/3/layout/HorizontalOrganizationChart"/>
    <dgm:cxn modelId="{B3B6E4BE-C58F-408F-977C-E34517A17F28}" type="presOf" srcId="{D3FABB17-265B-4DE3-A3AF-E3C09730AE7A}" destId="{D3AE32CA-8B9D-4CC5-880C-C21D2AA33968}" srcOrd="0" destOrd="0" presId="urn:microsoft.com/office/officeart/2009/3/layout/HorizontalOrganizationChart"/>
    <dgm:cxn modelId="{531657A8-952A-47E9-836A-CF2CAC0B309C}" srcId="{005BABFA-0E33-4CC7-A4DB-5DA7518FFA24}" destId="{95D44A8D-19F4-47D1-8F97-AC8017C949F2}" srcOrd="0" destOrd="0" parTransId="{88F88E56-35EE-491F-B668-81833D36BBED}" sibTransId="{02EE50BF-FF56-48D1-AFA6-5995190C65F1}"/>
    <dgm:cxn modelId="{4DB47DFF-671A-4BA2-AA64-13D8F51D9973}" srcId="{95D44A8D-19F4-47D1-8F97-AC8017C949F2}" destId="{BCD2B962-9512-46E4-BC1B-00BD138C650C}" srcOrd="0" destOrd="0" parTransId="{D3FABB17-265B-4DE3-A3AF-E3C09730AE7A}" sibTransId="{8772993E-72E1-4083-92B0-F3898EFE07A7}"/>
    <dgm:cxn modelId="{21EB68F6-D90A-44DC-BF57-E0191647E09F}" type="presOf" srcId="{95D44A8D-19F4-47D1-8F97-AC8017C949F2}" destId="{F435683C-7758-4F51-A1BA-553E7C1D45A3}" srcOrd="0" destOrd="0" presId="urn:microsoft.com/office/officeart/2009/3/layout/HorizontalOrganizationChart"/>
    <dgm:cxn modelId="{C7047928-C08D-401D-A6C8-44126C14F15F}" type="presOf" srcId="{BCD2B962-9512-46E4-BC1B-00BD138C650C}" destId="{12B99FEA-7325-4E8A-B1E4-FDAB6FA00ECC}" srcOrd="1" destOrd="0" presId="urn:microsoft.com/office/officeart/2009/3/layout/HorizontalOrganizationChart"/>
    <dgm:cxn modelId="{BC98DC23-AC79-43D3-A413-E2ABB5890532}" type="presOf" srcId="{BCD2B962-9512-46E4-BC1B-00BD138C650C}" destId="{F05C0BF5-8CB7-4FAD-BFE2-4EA17E1ACDD4}" srcOrd="0" destOrd="0" presId="urn:microsoft.com/office/officeart/2009/3/layout/HorizontalOrganizationChart"/>
    <dgm:cxn modelId="{659283D9-E392-4BF2-BF7A-9D00BE0E52B2}" type="presOf" srcId="{5968BAD6-4B01-4174-8857-FE5B658A30A0}" destId="{1FBD2EFD-2EA5-4173-BF6D-AC324E33F8EE}" srcOrd="0" destOrd="0" presId="urn:microsoft.com/office/officeart/2009/3/layout/HorizontalOrganizationChart"/>
    <dgm:cxn modelId="{5AA83565-5674-477F-9A8D-7F0A0C7244CE}" type="presOf" srcId="{95D44A8D-19F4-47D1-8F97-AC8017C949F2}" destId="{B277D519-4A95-4F13-8070-AB54E5179A77}" srcOrd="1" destOrd="0" presId="urn:microsoft.com/office/officeart/2009/3/layout/HorizontalOrganizationChart"/>
    <dgm:cxn modelId="{0447B30A-80FF-406F-A988-049B3F7C0D56}" type="presOf" srcId="{054292BC-43A0-4493-BF23-C6191D759EA9}" destId="{494D156B-52C5-44A8-A8B8-58E34094DB6B}" srcOrd="0" destOrd="0" presId="urn:microsoft.com/office/officeart/2009/3/layout/HorizontalOrganizationChart"/>
    <dgm:cxn modelId="{61A9D98D-A01B-4598-9C1F-EB1DF438646D}" type="presParOf" srcId="{BF1384F2-DD39-4685-AF3E-B20E9212002E}" destId="{425453D8-F60D-406A-A84C-53B3F55B9804}" srcOrd="0" destOrd="0" presId="urn:microsoft.com/office/officeart/2009/3/layout/HorizontalOrganizationChart"/>
    <dgm:cxn modelId="{222AA83A-B028-42EB-A04C-1DB10EADD5CF}" type="presParOf" srcId="{425453D8-F60D-406A-A84C-53B3F55B9804}" destId="{A3845140-2725-4081-AFAB-A2CCFCF46696}" srcOrd="0" destOrd="0" presId="urn:microsoft.com/office/officeart/2009/3/layout/HorizontalOrganizationChart"/>
    <dgm:cxn modelId="{9AF20DA8-C41A-4F29-B63C-B8E82EBF2D86}" type="presParOf" srcId="{A3845140-2725-4081-AFAB-A2CCFCF46696}" destId="{F435683C-7758-4F51-A1BA-553E7C1D45A3}" srcOrd="0" destOrd="0" presId="urn:microsoft.com/office/officeart/2009/3/layout/HorizontalOrganizationChart"/>
    <dgm:cxn modelId="{71087856-9301-4B95-B173-863B6A3FAED6}" type="presParOf" srcId="{A3845140-2725-4081-AFAB-A2CCFCF46696}" destId="{B277D519-4A95-4F13-8070-AB54E5179A77}" srcOrd="1" destOrd="0" presId="urn:microsoft.com/office/officeart/2009/3/layout/HorizontalOrganizationChart"/>
    <dgm:cxn modelId="{C13E20B2-39A5-44FE-8D87-8055D1E40E08}" type="presParOf" srcId="{425453D8-F60D-406A-A84C-53B3F55B9804}" destId="{B4EBF98D-1457-4941-B988-DF6276273468}" srcOrd="1" destOrd="0" presId="urn:microsoft.com/office/officeart/2009/3/layout/HorizontalOrganizationChart"/>
    <dgm:cxn modelId="{829DEE20-15DD-4C46-A768-CBC109299983}" type="presParOf" srcId="{B4EBF98D-1457-4941-B988-DF6276273468}" destId="{D3AE32CA-8B9D-4CC5-880C-C21D2AA33968}" srcOrd="0" destOrd="0" presId="urn:microsoft.com/office/officeart/2009/3/layout/HorizontalOrganizationChart"/>
    <dgm:cxn modelId="{D4182989-FD16-4936-9633-EE4923A9B1B3}" type="presParOf" srcId="{B4EBF98D-1457-4941-B988-DF6276273468}" destId="{B1C7B1A2-AB02-4F88-A310-600E2F76BCA6}" srcOrd="1" destOrd="0" presId="urn:microsoft.com/office/officeart/2009/3/layout/HorizontalOrganizationChart"/>
    <dgm:cxn modelId="{F72968D1-BB11-4436-8FA9-768484CBA168}" type="presParOf" srcId="{B1C7B1A2-AB02-4F88-A310-600E2F76BCA6}" destId="{605826E9-9665-4488-9228-9D7810065178}" srcOrd="0" destOrd="0" presId="urn:microsoft.com/office/officeart/2009/3/layout/HorizontalOrganizationChart"/>
    <dgm:cxn modelId="{2CA558AB-966D-4D9B-B114-4799413067F3}" type="presParOf" srcId="{605826E9-9665-4488-9228-9D7810065178}" destId="{F05C0BF5-8CB7-4FAD-BFE2-4EA17E1ACDD4}" srcOrd="0" destOrd="0" presId="urn:microsoft.com/office/officeart/2009/3/layout/HorizontalOrganizationChart"/>
    <dgm:cxn modelId="{4B709BDA-79AE-497F-9B29-868CCC499675}" type="presParOf" srcId="{605826E9-9665-4488-9228-9D7810065178}" destId="{12B99FEA-7325-4E8A-B1E4-FDAB6FA00ECC}" srcOrd="1" destOrd="0" presId="urn:microsoft.com/office/officeart/2009/3/layout/HorizontalOrganizationChart"/>
    <dgm:cxn modelId="{220A2170-AF29-4666-8192-A6D8237043F7}" type="presParOf" srcId="{B1C7B1A2-AB02-4F88-A310-600E2F76BCA6}" destId="{0415CE14-F06E-4033-BED9-8F9AF28780B5}" srcOrd="1" destOrd="0" presId="urn:microsoft.com/office/officeart/2009/3/layout/HorizontalOrganizationChart"/>
    <dgm:cxn modelId="{22431061-FA1C-445E-B964-A0AFBFDCF28A}" type="presParOf" srcId="{B1C7B1A2-AB02-4F88-A310-600E2F76BCA6}" destId="{D0E2B96F-54C4-4C45-B265-ED5DC3B871CF}" srcOrd="2" destOrd="0" presId="urn:microsoft.com/office/officeart/2009/3/layout/HorizontalOrganizationChart"/>
    <dgm:cxn modelId="{D12E2E29-44E7-48B5-8530-23F6D5ECD3F6}" type="presParOf" srcId="{B4EBF98D-1457-4941-B988-DF6276273468}" destId="{3A3B9DEC-D510-4AAA-A659-91C691A9E118}" srcOrd="2" destOrd="0" presId="urn:microsoft.com/office/officeart/2009/3/layout/HorizontalOrganizationChart"/>
    <dgm:cxn modelId="{67A5CEC1-BA9A-4BBA-AA1A-C8D4F31DF72C}" type="presParOf" srcId="{B4EBF98D-1457-4941-B988-DF6276273468}" destId="{5AEE7896-DE08-4421-B9F1-CF2EBB50D51F}" srcOrd="3" destOrd="0" presId="urn:microsoft.com/office/officeart/2009/3/layout/HorizontalOrganizationChart"/>
    <dgm:cxn modelId="{1EF99F29-71CA-44A4-BBD4-3966EDC97278}" type="presParOf" srcId="{5AEE7896-DE08-4421-B9F1-CF2EBB50D51F}" destId="{F80B9F34-C68D-4DD7-92BF-96FB86FAFA64}" srcOrd="0" destOrd="0" presId="urn:microsoft.com/office/officeart/2009/3/layout/HorizontalOrganizationChart"/>
    <dgm:cxn modelId="{2100E28D-7F3F-4EA9-9DBA-05ED70ADDA47}" type="presParOf" srcId="{F80B9F34-C68D-4DD7-92BF-96FB86FAFA64}" destId="{1FBD2EFD-2EA5-4173-BF6D-AC324E33F8EE}" srcOrd="0" destOrd="0" presId="urn:microsoft.com/office/officeart/2009/3/layout/HorizontalOrganizationChart"/>
    <dgm:cxn modelId="{1C096CC7-93C8-4696-884D-CE50C91C9CCB}" type="presParOf" srcId="{F80B9F34-C68D-4DD7-92BF-96FB86FAFA64}" destId="{78FA73C5-616F-485F-A0C8-DA4722A522F2}" srcOrd="1" destOrd="0" presId="urn:microsoft.com/office/officeart/2009/3/layout/HorizontalOrganizationChart"/>
    <dgm:cxn modelId="{BB3DA9CF-BFF5-4F2A-AAA9-499D08F477C2}" type="presParOf" srcId="{5AEE7896-DE08-4421-B9F1-CF2EBB50D51F}" destId="{B24A34D0-1964-45FE-86AD-59B55F639C17}" srcOrd="1" destOrd="0" presId="urn:microsoft.com/office/officeart/2009/3/layout/HorizontalOrganizationChart"/>
    <dgm:cxn modelId="{24FC0C80-BD42-4F79-92F1-0EE5C00D7642}" type="presParOf" srcId="{5AEE7896-DE08-4421-B9F1-CF2EBB50D51F}" destId="{75676462-B280-460A-BA7D-6AEF00FFD78B}" srcOrd="2" destOrd="0" presId="urn:microsoft.com/office/officeart/2009/3/layout/HorizontalOrganizationChart"/>
    <dgm:cxn modelId="{3BB34B2C-3370-4F82-9C3D-6AAFC0C25155}" type="presParOf" srcId="{B4EBF98D-1457-4941-B988-DF6276273468}" destId="{8A0F0D6D-A280-481D-B946-9A267F0BB845}" srcOrd="4" destOrd="0" presId="urn:microsoft.com/office/officeart/2009/3/layout/HorizontalOrganizationChart"/>
    <dgm:cxn modelId="{92ACF5A6-7D0A-4425-8E61-CC24A74C7C20}" type="presParOf" srcId="{B4EBF98D-1457-4941-B988-DF6276273468}" destId="{54A0C59E-432B-4512-BB5F-F50C0A84F7D2}" srcOrd="5" destOrd="0" presId="urn:microsoft.com/office/officeart/2009/3/layout/HorizontalOrganizationChart"/>
    <dgm:cxn modelId="{AA95C966-ECC3-4B34-9AA7-9AF31C2A2E33}" type="presParOf" srcId="{54A0C59E-432B-4512-BB5F-F50C0A84F7D2}" destId="{9B8B74BC-1917-4487-A8F5-B2FDF932C31F}" srcOrd="0" destOrd="0" presId="urn:microsoft.com/office/officeart/2009/3/layout/HorizontalOrganizationChart"/>
    <dgm:cxn modelId="{BDBD5D54-FF5F-4525-BF07-A7775233A418}" type="presParOf" srcId="{9B8B74BC-1917-4487-A8F5-B2FDF932C31F}" destId="{494D156B-52C5-44A8-A8B8-58E34094DB6B}" srcOrd="0" destOrd="0" presId="urn:microsoft.com/office/officeart/2009/3/layout/HorizontalOrganizationChart"/>
    <dgm:cxn modelId="{DD133F53-7E1E-499B-A4B8-8E6AE3D14BA3}" type="presParOf" srcId="{9B8B74BC-1917-4487-A8F5-B2FDF932C31F}" destId="{DD2D4FED-A4BE-4B00-AC6D-B81FC902B773}" srcOrd="1" destOrd="0" presId="urn:microsoft.com/office/officeart/2009/3/layout/HorizontalOrganizationChart"/>
    <dgm:cxn modelId="{29AC248A-3FE7-4871-947E-D4AA285B1955}" type="presParOf" srcId="{54A0C59E-432B-4512-BB5F-F50C0A84F7D2}" destId="{7BAA4DE5-B625-449A-8F2B-CB1383E63756}" srcOrd="1" destOrd="0" presId="urn:microsoft.com/office/officeart/2009/3/layout/HorizontalOrganizationChart"/>
    <dgm:cxn modelId="{7D11F903-CEEE-49E8-88EE-D8E10409E834}" type="presParOf" srcId="{54A0C59E-432B-4512-BB5F-F50C0A84F7D2}" destId="{91DE70F9-2F95-42C5-AD9D-79425E7BE47B}" srcOrd="2" destOrd="0" presId="urn:microsoft.com/office/officeart/2009/3/layout/HorizontalOrganizationChart"/>
    <dgm:cxn modelId="{2F814FA4-74EB-4640-9556-581173495808}" type="presParOf" srcId="{425453D8-F60D-406A-A84C-53B3F55B9804}" destId="{80491FAF-835C-478B-AA47-68F6A165420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8BB89D-3108-4E4B-AC4E-BE27D64672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85FC35-2410-43D7-8C17-E9D194EB1C7A}">
      <dgm:prSet phldrT="[文字]"/>
      <dgm:spPr/>
      <dgm:t>
        <a:bodyPr/>
        <a:lstStyle/>
        <a:p>
          <a:r>
            <a:rPr lang="en-US" b="1" smtClean="0"/>
            <a:t>019</a:t>
          </a:r>
          <a:r>
            <a:rPr lang="zh-TW" b="1" smtClean="0"/>
            <a:t>讀書法、</a:t>
          </a:r>
          <a:r>
            <a:rPr lang="en-US" b="1" smtClean="0"/>
            <a:t>020</a:t>
          </a:r>
          <a:r>
            <a:rPr lang="zh-TW" b="1" smtClean="0"/>
            <a:t>圖書資訊學</a:t>
          </a:r>
          <a:endParaRPr lang="zh-TW" altLang="en-US"/>
        </a:p>
      </dgm:t>
    </dgm:pt>
    <dgm:pt modelId="{812DF6FF-36E6-4910-BC85-46921BCD0C33}" type="parTrans" cxnId="{3DF3A37E-0FAA-43FD-AEBF-5C5B8CDF718C}">
      <dgm:prSet/>
      <dgm:spPr/>
      <dgm:t>
        <a:bodyPr/>
        <a:lstStyle/>
        <a:p>
          <a:endParaRPr lang="zh-TW" altLang="en-US"/>
        </a:p>
      </dgm:t>
    </dgm:pt>
    <dgm:pt modelId="{E67BD9AC-FCCF-4F4F-A477-4020FF0B1258}" type="sibTrans" cxnId="{3DF3A37E-0FAA-43FD-AEBF-5C5B8CDF718C}">
      <dgm:prSet/>
      <dgm:spPr/>
      <dgm:t>
        <a:bodyPr/>
        <a:lstStyle/>
        <a:p>
          <a:endParaRPr lang="zh-TW" altLang="en-US"/>
        </a:p>
      </dgm:t>
    </dgm:pt>
    <dgm:pt modelId="{A95A1D2D-8CDA-4005-A7B0-F678E2ABC336}">
      <dgm:prSet phldrT="[文字]"/>
      <dgm:spPr/>
      <dgm:t>
        <a:bodyPr/>
        <a:lstStyle/>
        <a:p>
          <a:r>
            <a:rPr lang="en-US" b="1" dirty="0" smtClean="0"/>
            <a:t>170</a:t>
          </a:r>
          <a:r>
            <a:rPr lang="zh-TW" b="1" dirty="0" smtClean="0"/>
            <a:t>心理學</a:t>
          </a:r>
          <a:endParaRPr lang="zh-TW" altLang="en-US" dirty="0"/>
        </a:p>
      </dgm:t>
    </dgm:pt>
    <dgm:pt modelId="{F044B9B1-D9F7-4FE2-98E9-88F077FB54C8}" type="parTrans" cxnId="{19AF631C-30B8-45C3-AC96-FD361BB1DBDA}">
      <dgm:prSet/>
      <dgm:spPr/>
      <dgm:t>
        <a:bodyPr/>
        <a:lstStyle/>
        <a:p>
          <a:endParaRPr lang="zh-TW" altLang="en-US"/>
        </a:p>
      </dgm:t>
    </dgm:pt>
    <dgm:pt modelId="{2E144B23-A128-4CD4-91F7-5B419145CCA4}" type="sibTrans" cxnId="{19AF631C-30B8-45C3-AC96-FD361BB1DBDA}">
      <dgm:prSet/>
      <dgm:spPr/>
      <dgm:t>
        <a:bodyPr/>
        <a:lstStyle/>
        <a:p>
          <a:endParaRPr lang="zh-TW" altLang="en-US"/>
        </a:p>
      </dgm:t>
    </dgm:pt>
    <dgm:pt modelId="{94D1C328-94EE-4F11-BC19-03EC12E7D1E5}">
      <dgm:prSet phldrT="[文字]"/>
      <dgm:spPr/>
      <dgm:t>
        <a:bodyPr/>
        <a:lstStyle/>
        <a:p>
          <a:r>
            <a:rPr lang="en-US" b="1" dirty="0" smtClean="0"/>
            <a:t>733</a:t>
          </a:r>
          <a:r>
            <a:rPr lang="zh-TW" b="1" dirty="0" smtClean="0"/>
            <a:t>臺灣史地</a:t>
          </a:r>
          <a:endParaRPr lang="zh-TW" altLang="en-US" dirty="0"/>
        </a:p>
      </dgm:t>
    </dgm:pt>
    <dgm:pt modelId="{67BBBBFB-E7D6-487E-8F94-94246EC9D5E6}" type="parTrans" cxnId="{515442C5-E02A-49E5-A819-E7FC67E0116E}">
      <dgm:prSet/>
      <dgm:spPr/>
      <dgm:t>
        <a:bodyPr/>
        <a:lstStyle/>
        <a:p>
          <a:endParaRPr lang="zh-TW" altLang="en-US"/>
        </a:p>
      </dgm:t>
    </dgm:pt>
    <dgm:pt modelId="{B9AB0B73-6A91-49E6-9F82-C54E2665891F}" type="sibTrans" cxnId="{515442C5-E02A-49E5-A819-E7FC67E0116E}">
      <dgm:prSet/>
      <dgm:spPr/>
      <dgm:t>
        <a:bodyPr/>
        <a:lstStyle/>
        <a:p>
          <a:endParaRPr lang="zh-TW" altLang="en-US"/>
        </a:p>
      </dgm:t>
    </dgm:pt>
    <dgm:pt modelId="{2B705ADF-63CA-4F0A-B63A-7BB03B1083D0}">
      <dgm:prSet phldrT="[文字]"/>
      <dgm:spPr/>
      <dgm:t>
        <a:bodyPr/>
        <a:lstStyle/>
        <a:p>
          <a:r>
            <a:rPr lang="en-US" b="1" dirty="0" smtClean="0"/>
            <a:t>780</a:t>
          </a:r>
          <a:r>
            <a:rPr lang="zh-TW" b="1" dirty="0" smtClean="0"/>
            <a:t>傳記</a:t>
          </a:r>
          <a:endParaRPr lang="zh-TW" altLang="en-US" dirty="0"/>
        </a:p>
      </dgm:t>
    </dgm:pt>
    <dgm:pt modelId="{2E6A3588-8F86-46BF-BC67-6B5ED2F3F82C}" type="parTrans" cxnId="{F16D87B3-3053-41BD-A282-C6EE7930AEC2}">
      <dgm:prSet/>
      <dgm:spPr/>
      <dgm:t>
        <a:bodyPr/>
        <a:lstStyle/>
        <a:p>
          <a:endParaRPr lang="zh-TW" altLang="en-US"/>
        </a:p>
      </dgm:t>
    </dgm:pt>
    <dgm:pt modelId="{A006CFE9-AEE2-49D0-8432-67A4D0BB21E4}" type="sibTrans" cxnId="{F16D87B3-3053-41BD-A282-C6EE7930AEC2}">
      <dgm:prSet/>
      <dgm:spPr/>
      <dgm:t>
        <a:bodyPr/>
        <a:lstStyle/>
        <a:p>
          <a:endParaRPr lang="zh-TW" altLang="en-US"/>
        </a:p>
      </dgm:t>
    </dgm:pt>
    <dgm:pt modelId="{652C8EAE-6E55-4348-99F4-6ECEFAD7D348}">
      <dgm:prSet phldrT="[文字]"/>
      <dgm:spPr/>
      <dgm:t>
        <a:bodyPr/>
        <a:lstStyle/>
        <a:p>
          <a:r>
            <a:rPr lang="en-US" b="1" dirty="0" smtClean="0"/>
            <a:t>855</a:t>
          </a:r>
          <a:r>
            <a:rPr lang="zh-TW" b="1" dirty="0" smtClean="0"/>
            <a:t>散文、隨筆、日記</a:t>
          </a:r>
          <a:endParaRPr lang="zh-TW" altLang="en-US" dirty="0"/>
        </a:p>
      </dgm:t>
    </dgm:pt>
    <dgm:pt modelId="{218C0295-8B5E-4519-8A38-DEFCD33CB071}" type="parTrans" cxnId="{D983CD38-A3C4-43A9-82B2-B41E9A36AF79}">
      <dgm:prSet/>
      <dgm:spPr/>
      <dgm:t>
        <a:bodyPr/>
        <a:lstStyle/>
        <a:p>
          <a:endParaRPr lang="zh-TW" altLang="en-US"/>
        </a:p>
      </dgm:t>
    </dgm:pt>
    <dgm:pt modelId="{656874CC-E407-4033-8C1F-509BBF90DFE9}" type="sibTrans" cxnId="{D983CD38-A3C4-43A9-82B2-B41E9A36AF79}">
      <dgm:prSet/>
      <dgm:spPr/>
      <dgm:t>
        <a:bodyPr/>
        <a:lstStyle/>
        <a:p>
          <a:endParaRPr lang="zh-TW" altLang="en-US"/>
        </a:p>
      </dgm:t>
    </dgm:pt>
    <dgm:pt modelId="{8D7554E4-8B5A-4715-AB7C-98690298A173}">
      <dgm:prSet phldrT="[文字]"/>
      <dgm:spPr/>
      <dgm:t>
        <a:bodyPr/>
        <a:lstStyle/>
        <a:p>
          <a:r>
            <a:rPr lang="en-US" b="1" dirty="0" smtClean="0"/>
            <a:t>990</a:t>
          </a:r>
          <a:r>
            <a:rPr lang="zh-TW" b="1" dirty="0" smtClean="0"/>
            <a:t>遊藝及休閒活動</a:t>
          </a:r>
          <a:endParaRPr lang="zh-TW" altLang="en-US" dirty="0"/>
        </a:p>
      </dgm:t>
    </dgm:pt>
    <dgm:pt modelId="{DC013F5C-3053-4D0C-BFB4-083B7C479D83}" type="parTrans" cxnId="{52001501-739D-4FFD-85C5-9BF54A07FEFA}">
      <dgm:prSet/>
      <dgm:spPr/>
      <dgm:t>
        <a:bodyPr/>
        <a:lstStyle/>
        <a:p>
          <a:endParaRPr lang="zh-TW" altLang="en-US"/>
        </a:p>
      </dgm:t>
    </dgm:pt>
    <dgm:pt modelId="{BA2637C3-5A4B-4B5C-B0D2-3BBB75197BF6}" type="sibTrans" cxnId="{52001501-739D-4FFD-85C5-9BF54A07FEFA}">
      <dgm:prSet/>
      <dgm:spPr/>
      <dgm:t>
        <a:bodyPr/>
        <a:lstStyle/>
        <a:p>
          <a:endParaRPr lang="zh-TW" altLang="en-US"/>
        </a:p>
      </dgm:t>
    </dgm:pt>
    <dgm:pt modelId="{53C51D64-3CDB-4D2C-A9CF-8CA874704998}" type="pres">
      <dgm:prSet presAssocID="{EE8BB89D-3108-4E4B-AC4E-BE27D64672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493D11-BC4E-4625-8E7E-881984D4FA34}" type="pres">
      <dgm:prSet presAssocID="{3985FC35-2410-43D7-8C17-E9D194EB1C7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B713C6-CFD9-417F-B58F-A670BC032FAD}" type="pres">
      <dgm:prSet presAssocID="{E67BD9AC-FCCF-4F4F-A477-4020FF0B1258}" presName="spacer" presStyleCnt="0"/>
      <dgm:spPr/>
    </dgm:pt>
    <dgm:pt modelId="{2E9EB2C2-609C-4DB0-9CE4-52E8599D2758}" type="pres">
      <dgm:prSet presAssocID="{A95A1D2D-8CDA-4005-A7B0-F678E2ABC33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AC9ABE-E0A5-4532-9E24-9A1B7B9DE175}" type="pres">
      <dgm:prSet presAssocID="{2E144B23-A128-4CD4-91F7-5B419145CCA4}" presName="spacer" presStyleCnt="0"/>
      <dgm:spPr/>
    </dgm:pt>
    <dgm:pt modelId="{39B7523B-37E7-4CC9-B492-C7D372AF9181}" type="pres">
      <dgm:prSet presAssocID="{94D1C328-94EE-4F11-BC19-03EC12E7D1E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9C32E-F067-461F-9070-B56CB33646BD}" type="pres">
      <dgm:prSet presAssocID="{B9AB0B73-6A91-49E6-9F82-C54E2665891F}" presName="spacer" presStyleCnt="0"/>
      <dgm:spPr/>
    </dgm:pt>
    <dgm:pt modelId="{AE43F7AD-AA53-4D14-A563-C5762EE46D08}" type="pres">
      <dgm:prSet presAssocID="{2B705ADF-63CA-4F0A-B63A-7BB03B1083D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2E1F65-0D0C-4690-AC40-3B182A4027AC}" type="pres">
      <dgm:prSet presAssocID="{A006CFE9-AEE2-49D0-8432-67A4D0BB21E4}" presName="spacer" presStyleCnt="0"/>
      <dgm:spPr/>
    </dgm:pt>
    <dgm:pt modelId="{5F88D903-7D24-47E0-913F-8EA4503ABD3A}" type="pres">
      <dgm:prSet presAssocID="{652C8EAE-6E55-4348-99F4-6ECEFAD7D3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FBBCF0-6CCD-4FB3-B57D-747CF31AF16A}" type="pres">
      <dgm:prSet presAssocID="{656874CC-E407-4033-8C1F-509BBF90DFE9}" presName="spacer" presStyleCnt="0"/>
      <dgm:spPr/>
    </dgm:pt>
    <dgm:pt modelId="{5D686220-F376-4C51-A18C-B74E92B663C0}" type="pres">
      <dgm:prSet presAssocID="{8D7554E4-8B5A-4715-AB7C-98690298A17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63E9AB-87ED-4391-94F3-078C39C71068}" type="presOf" srcId="{3985FC35-2410-43D7-8C17-E9D194EB1C7A}" destId="{E2493D11-BC4E-4625-8E7E-881984D4FA34}" srcOrd="0" destOrd="0" presId="urn:microsoft.com/office/officeart/2005/8/layout/vList2"/>
    <dgm:cxn modelId="{DE585533-7857-4188-949A-77B7B74A8BC6}" type="presOf" srcId="{652C8EAE-6E55-4348-99F4-6ECEFAD7D348}" destId="{5F88D903-7D24-47E0-913F-8EA4503ABD3A}" srcOrd="0" destOrd="0" presId="urn:microsoft.com/office/officeart/2005/8/layout/vList2"/>
    <dgm:cxn modelId="{F16D87B3-3053-41BD-A282-C6EE7930AEC2}" srcId="{EE8BB89D-3108-4E4B-AC4E-BE27D6467239}" destId="{2B705ADF-63CA-4F0A-B63A-7BB03B1083D0}" srcOrd="3" destOrd="0" parTransId="{2E6A3588-8F86-46BF-BC67-6B5ED2F3F82C}" sibTransId="{A006CFE9-AEE2-49D0-8432-67A4D0BB21E4}"/>
    <dgm:cxn modelId="{515442C5-E02A-49E5-A819-E7FC67E0116E}" srcId="{EE8BB89D-3108-4E4B-AC4E-BE27D6467239}" destId="{94D1C328-94EE-4F11-BC19-03EC12E7D1E5}" srcOrd="2" destOrd="0" parTransId="{67BBBBFB-E7D6-487E-8F94-94246EC9D5E6}" sibTransId="{B9AB0B73-6A91-49E6-9F82-C54E2665891F}"/>
    <dgm:cxn modelId="{2B597AFD-C789-4B27-BA43-C3187AA47F7F}" type="presOf" srcId="{8D7554E4-8B5A-4715-AB7C-98690298A173}" destId="{5D686220-F376-4C51-A18C-B74E92B663C0}" srcOrd="0" destOrd="0" presId="urn:microsoft.com/office/officeart/2005/8/layout/vList2"/>
    <dgm:cxn modelId="{41ED4D08-BB83-4C1F-AAAF-71719BD18876}" type="presOf" srcId="{EE8BB89D-3108-4E4B-AC4E-BE27D6467239}" destId="{53C51D64-3CDB-4D2C-A9CF-8CA874704998}" srcOrd="0" destOrd="0" presId="urn:microsoft.com/office/officeart/2005/8/layout/vList2"/>
    <dgm:cxn modelId="{D983CD38-A3C4-43A9-82B2-B41E9A36AF79}" srcId="{EE8BB89D-3108-4E4B-AC4E-BE27D6467239}" destId="{652C8EAE-6E55-4348-99F4-6ECEFAD7D348}" srcOrd="4" destOrd="0" parTransId="{218C0295-8B5E-4519-8A38-DEFCD33CB071}" sibTransId="{656874CC-E407-4033-8C1F-509BBF90DFE9}"/>
    <dgm:cxn modelId="{3DF3A37E-0FAA-43FD-AEBF-5C5B8CDF718C}" srcId="{EE8BB89D-3108-4E4B-AC4E-BE27D6467239}" destId="{3985FC35-2410-43D7-8C17-E9D194EB1C7A}" srcOrd="0" destOrd="0" parTransId="{812DF6FF-36E6-4910-BC85-46921BCD0C33}" sibTransId="{E67BD9AC-FCCF-4F4F-A477-4020FF0B1258}"/>
    <dgm:cxn modelId="{19AF631C-30B8-45C3-AC96-FD361BB1DBDA}" srcId="{EE8BB89D-3108-4E4B-AC4E-BE27D6467239}" destId="{A95A1D2D-8CDA-4005-A7B0-F678E2ABC336}" srcOrd="1" destOrd="0" parTransId="{F044B9B1-D9F7-4FE2-98E9-88F077FB54C8}" sibTransId="{2E144B23-A128-4CD4-91F7-5B419145CCA4}"/>
    <dgm:cxn modelId="{2CA7AE14-F4F7-4EFE-9B5B-3CEC5240BD55}" type="presOf" srcId="{A95A1D2D-8CDA-4005-A7B0-F678E2ABC336}" destId="{2E9EB2C2-609C-4DB0-9CE4-52E8599D2758}" srcOrd="0" destOrd="0" presId="urn:microsoft.com/office/officeart/2005/8/layout/vList2"/>
    <dgm:cxn modelId="{52001501-739D-4FFD-85C5-9BF54A07FEFA}" srcId="{EE8BB89D-3108-4E4B-AC4E-BE27D6467239}" destId="{8D7554E4-8B5A-4715-AB7C-98690298A173}" srcOrd="5" destOrd="0" parTransId="{DC013F5C-3053-4D0C-BFB4-083B7C479D83}" sibTransId="{BA2637C3-5A4B-4B5C-B0D2-3BBB75197BF6}"/>
    <dgm:cxn modelId="{C15C61F4-BD65-4E3B-B274-1B2ACBE42476}" type="presOf" srcId="{94D1C328-94EE-4F11-BC19-03EC12E7D1E5}" destId="{39B7523B-37E7-4CC9-B492-C7D372AF9181}" srcOrd="0" destOrd="0" presId="urn:microsoft.com/office/officeart/2005/8/layout/vList2"/>
    <dgm:cxn modelId="{AAD7C6CC-7628-40FC-94A4-6D6B262ED99D}" type="presOf" srcId="{2B705ADF-63CA-4F0A-B63A-7BB03B1083D0}" destId="{AE43F7AD-AA53-4D14-A563-C5762EE46D08}" srcOrd="0" destOrd="0" presId="urn:microsoft.com/office/officeart/2005/8/layout/vList2"/>
    <dgm:cxn modelId="{B1E590FB-46F6-44E6-8F1E-13B0AD43E407}" type="presParOf" srcId="{53C51D64-3CDB-4D2C-A9CF-8CA874704998}" destId="{E2493D11-BC4E-4625-8E7E-881984D4FA34}" srcOrd="0" destOrd="0" presId="urn:microsoft.com/office/officeart/2005/8/layout/vList2"/>
    <dgm:cxn modelId="{BC160801-7824-4EEA-8DC5-E7630A8B6E32}" type="presParOf" srcId="{53C51D64-3CDB-4D2C-A9CF-8CA874704998}" destId="{E0B713C6-CFD9-417F-B58F-A670BC032FAD}" srcOrd="1" destOrd="0" presId="urn:microsoft.com/office/officeart/2005/8/layout/vList2"/>
    <dgm:cxn modelId="{0092C8CD-AC88-4F05-A044-F454138DC971}" type="presParOf" srcId="{53C51D64-3CDB-4D2C-A9CF-8CA874704998}" destId="{2E9EB2C2-609C-4DB0-9CE4-52E8599D2758}" srcOrd="2" destOrd="0" presId="urn:microsoft.com/office/officeart/2005/8/layout/vList2"/>
    <dgm:cxn modelId="{D7D9A4F0-DE43-45C4-B7C2-BD9560B9E84C}" type="presParOf" srcId="{53C51D64-3CDB-4D2C-A9CF-8CA874704998}" destId="{D2AC9ABE-E0A5-4532-9E24-9A1B7B9DE175}" srcOrd="3" destOrd="0" presId="urn:microsoft.com/office/officeart/2005/8/layout/vList2"/>
    <dgm:cxn modelId="{DB0F91AE-AC74-46F9-9279-369466B100B0}" type="presParOf" srcId="{53C51D64-3CDB-4D2C-A9CF-8CA874704998}" destId="{39B7523B-37E7-4CC9-B492-C7D372AF9181}" srcOrd="4" destOrd="0" presId="urn:microsoft.com/office/officeart/2005/8/layout/vList2"/>
    <dgm:cxn modelId="{8C3A091C-A266-4683-A3FA-B05ACBAD1F8C}" type="presParOf" srcId="{53C51D64-3CDB-4D2C-A9CF-8CA874704998}" destId="{78A9C32E-F067-461F-9070-B56CB33646BD}" srcOrd="5" destOrd="0" presId="urn:microsoft.com/office/officeart/2005/8/layout/vList2"/>
    <dgm:cxn modelId="{A4B8C8C3-689A-4151-90FE-4FB96990CF99}" type="presParOf" srcId="{53C51D64-3CDB-4D2C-A9CF-8CA874704998}" destId="{AE43F7AD-AA53-4D14-A563-C5762EE46D08}" srcOrd="6" destOrd="0" presId="urn:microsoft.com/office/officeart/2005/8/layout/vList2"/>
    <dgm:cxn modelId="{264E5E6C-66BB-4F81-A1EE-744B98950285}" type="presParOf" srcId="{53C51D64-3CDB-4D2C-A9CF-8CA874704998}" destId="{5E2E1F65-0D0C-4690-AC40-3B182A4027AC}" srcOrd="7" destOrd="0" presId="urn:microsoft.com/office/officeart/2005/8/layout/vList2"/>
    <dgm:cxn modelId="{F969538E-5963-4EC6-AA12-E5A13D7E0DD5}" type="presParOf" srcId="{53C51D64-3CDB-4D2C-A9CF-8CA874704998}" destId="{5F88D903-7D24-47E0-913F-8EA4503ABD3A}" srcOrd="8" destOrd="0" presId="urn:microsoft.com/office/officeart/2005/8/layout/vList2"/>
    <dgm:cxn modelId="{01B2BAC0-6212-400B-8B14-B5A37D0CF76B}" type="presParOf" srcId="{53C51D64-3CDB-4D2C-A9CF-8CA874704998}" destId="{BCFBBCF0-6CCD-4FB3-B57D-747CF31AF16A}" srcOrd="9" destOrd="0" presId="urn:microsoft.com/office/officeart/2005/8/layout/vList2"/>
    <dgm:cxn modelId="{B03BFBD7-B947-41EB-843D-92E90B18123B}" type="presParOf" srcId="{53C51D64-3CDB-4D2C-A9CF-8CA874704998}" destId="{5D686220-F376-4C51-A18C-B74E92B663C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492C7E-CBAA-44F4-91EE-18D19F52E4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886352A-98FA-4B6A-9344-431187C52CCD}">
      <dgm:prSet phldrT="[文字]"/>
      <dgm:spPr/>
      <dgm:t>
        <a:bodyPr/>
        <a:lstStyle/>
        <a:p>
          <a:r>
            <a:rPr lang="zh-TW" altLang="en-US" b="1" dirty="0" smtClean="0"/>
            <a:t>每週四早自修為晨讀時間</a:t>
          </a:r>
          <a:endParaRPr lang="zh-TW" altLang="en-US" b="1" dirty="0"/>
        </a:p>
      </dgm:t>
    </dgm:pt>
    <dgm:pt modelId="{0F08A36B-8CCF-43E2-80B0-8CC2953B89B5}" type="sibTrans" cxnId="{59EC8072-A6BA-4BB7-A097-989C9C167F79}">
      <dgm:prSet/>
      <dgm:spPr/>
      <dgm:t>
        <a:bodyPr/>
        <a:lstStyle/>
        <a:p>
          <a:endParaRPr lang="zh-TW" altLang="en-US" b="1"/>
        </a:p>
      </dgm:t>
    </dgm:pt>
    <dgm:pt modelId="{0E471146-8683-4253-BF6A-AF7FA8C88534}" type="parTrans" cxnId="{59EC8072-A6BA-4BB7-A097-989C9C167F79}">
      <dgm:prSet/>
      <dgm:spPr/>
      <dgm:t>
        <a:bodyPr/>
        <a:lstStyle/>
        <a:p>
          <a:endParaRPr lang="zh-TW" altLang="en-US" b="1"/>
        </a:p>
      </dgm:t>
    </dgm:pt>
    <dgm:pt modelId="{A508CE2A-39FF-4008-AE98-B1F5FAC333F5}">
      <dgm:prSet/>
      <dgm:spPr/>
      <dgm:t>
        <a:bodyPr/>
        <a:lstStyle/>
        <a:p>
          <a:r>
            <a:rPr lang="zh-TW" altLang="en-US" b="1" dirty="0" smtClean="0"/>
            <a:t>閱讀心得認證活動</a:t>
          </a:r>
          <a:endParaRPr lang="zh-TW" altLang="en-US" b="1" dirty="0"/>
        </a:p>
      </dgm:t>
    </dgm:pt>
    <dgm:pt modelId="{1717ED82-891D-47A5-84DD-3FDEB2781738}" type="parTrans" cxnId="{D0BFE240-516C-4567-8155-BC836E3F9813}">
      <dgm:prSet/>
      <dgm:spPr/>
      <dgm:t>
        <a:bodyPr/>
        <a:lstStyle/>
        <a:p>
          <a:endParaRPr lang="zh-TW" altLang="en-US" b="1"/>
        </a:p>
      </dgm:t>
    </dgm:pt>
    <dgm:pt modelId="{301C9562-2AF3-4777-9992-A534E9EEE11A}" type="sibTrans" cxnId="{D0BFE240-516C-4567-8155-BC836E3F9813}">
      <dgm:prSet/>
      <dgm:spPr/>
      <dgm:t>
        <a:bodyPr/>
        <a:lstStyle/>
        <a:p>
          <a:endParaRPr lang="zh-TW" altLang="en-US" b="1"/>
        </a:p>
      </dgm:t>
    </dgm:pt>
    <dgm:pt modelId="{CADCFC41-D212-47A1-ACD2-6A88F426D297}">
      <dgm:prSet/>
      <dgm:spPr/>
      <dgm:t>
        <a:bodyPr/>
        <a:lstStyle/>
        <a:p>
          <a:r>
            <a:rPr lang="zh-TW" altLang="en-US" b="1" dirty="0" smtClean="0"/>
            <a:t>其他閱讀活動</a:t>
          </a:r>
          <a:endParaRPr lang="zh-TW" altLang="en-US" b="1" dirty="0"/>
        </a:p>
      </dgm:t>
    </dgm:pt>
    <dgm:pt modelId="{A7A67D45-B4CB-405D-B7B2-CF67C6416ACA}" type="parTrans" cxnId="{5D226B31-D3B0-4161-B1E5-AB3B3C9E8DAC}">
      <dgm:prSet/>
      <dgm:spPr/>
      <dgm:t>
        <a:bodyPr/>
        <a:lstStyle/>
        <a:p>
          <a:endParaRPr lang="zh-TW" altLang="en-US" b="1"/>
        </a:p>
      </dgm:t>
    </dgm:pt>
    <dgm:pt modelId="{395F82BC-DAD1-4DB6-9DBF-EE4BA6F332FC}" type="sibTrans" cxnId="{5D226B31-D3B0-4161-B1E5-AB3B3C9E8DAC}">
      <dgm:prSet/>
      <dgm:spPr/>
      <dgm:t>
        <a:bodyPr/>
        <a:lstStyle/>
        <a:p>
          <a:endParaRPr lang="zh-TW" altLang="en-US" b="1"/>
        </a:p>
      </dgm:t>
    </dgm:pt>
    <dgm:pt modelId="{EC426291-5B8E-484E-A093-13541E1169FA}" type="pres">
      <dgm:prSet presAssocID="{E4492C7E-CBAA-44F4-91EE-18D19F52E4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991963-FEF7-436B-8080-44BC2CD6218D}" type="pres">
      <dgm:prSet presAssocID="{F886352A-98FA-4B6A-9344-431187C52C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D89176-6459-4D45-A747-CF6129D4C3D3}" type="pres">
      <dgm:prSet presAssocID="{0F08A36B-8CCF-43E2-80B0-8CC2953B89B5}" presName="spacer" presStyleCnt="0"/>
      <dgm:spPr/>
    </dgm:pt>
    <dgm:pt modelId="{902C3002-B0BA-4FDE-8271-8C22DD47189C}" type="pres">
      <dgm:prSet presAssocID="{A508CE2A-39FF-4008-AE98-B1F5FAC333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1B1500-A80F-4879-B30A-0769EB5C653F}" type="pres">
      <dgm:prSet presAssocID="{301C9562-2AF3-4777-9992-A534E9EEE11A}" presName="spacer" presStyleCnt="0"/>
      <dgm:spPr/>
    </dgm:pt>
    <dgm:pt modelId="{CA4C4997-2135-46FC-B94F-0A37C9CD783F}" type="pres">
      <dgm:prSet presAssocID="{CADCFC41-D212-47A1-ACD2-6A88F426D2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BFE240-516C-4567-8155-BC836E3F9813}" srcId="{E4492C7E-CBAA-44F4-91EE-18D19F52E46A}" destId="{A508CE2A-39FF-4008-AE98-B1F5FAC333F5}" srcOrd="1" destOrd="0" parTransId="{1717ED82-891D-47A5-84DD-3FDEB2781738}" sibTransId="{301C9562-2AF3-4777-9992-A534E9EEE11A}"/>
    <dgm:cxn modelId="{FA2B1C89-36FE-4A86-87E4-220930D83FDE}" type="presOf" srcId="{CADCFC41-D212-47A1-ACD2-6A88F426D297}" destId="{CA4C4997-2135-46FC-B94F-0A37C9CD783F}" srcOrd="0" destOrd="0" presId="urn:microsoft.com/office/officeart/2005/8/layout/vList2"/>
    <dgm:cxn modelId="{AA0BAA5B-93AE-45BD-B7A5-4633E8711F02}" type="presOf" srcId="{A508CE2A-39FF-4008-AE98-B1F5FAC333F5}" destId="{902C3002-B0BA-4FDE-8271-8C22DD47189C}" srcOrd="0" destOrd="0" presId="urn:microsoft.com/office/officeart/2005/8/layout/vList2"/>
    <dgm:cxn modelId="{5D226B31-D3B0-4161-B1E5-AB3B3C9E8DAC}" srcId="{E4492C7E-CBAA-44F4-91EE-18D19F52E46A}" destId="{CADCFC41-D212-47A1-ACD2-6A88F426D297}" srcOrd="2" destOrd="0" parTransId="{A7A67D45-B4CB-405D-B7B2-CF67C6416ACA}" sibTransId="{395F82BC-DAD1-4DB6-9DBF-EE4BA6F332FC}"/>
    <dgm:cxn modelId="{59EC8072-A6BA-4BB7-A097-989C9C167F79}" srcId="{E4492C7E-CBAA-44F4-91EE-18D19F52E46A}" destId="{F886352A-98FA-4B6A-9344-431187C52CCD}" srcOrd="0" destOrd="0" parTransId="{0E471146-8683-4253-BF6A-AF7FA8C88534}" sibTransId="{0F08A36B-8CCF-43E2-80B0-8CC2953B89B5}"/>
    <dgm:cxn modelId="{20F4AC1F-D31E-4F04-971B-FFE9A63221C5}" type="presOf" srcId="{F886352A-98FA-4B6A-9344-431187C52CCD}" destId="{40991963-FEF7-436B-8080-44BC2CD6218D}" srcOrd="0" destOrd="0" presId="urn:microsoft.com/office/officeart/2005/8/layout/vList2"/>
    <dgm:cxn modelId="{3C9BD530-4255-4BB5-9AE9-5EE12138B2D7}" type="presOf" srcId="{E4492C7E-CBAA-44F4-91EE-18D19F52E46A}" destId="{EC426291-5B8E-484E-A093-13541E1169FA}" srcOrd="0" destOrd="0" presId="urn:microsoft.com/office/officeart/2005/8/layout/vList2"/>
    <dgm:cxn modelId="{08991AF6-6FEE-4695-9BD6-7B839364F21E}" type="presParOf" srcId="{EC426291-5B8E-484E-A093-13541E1169FA}" destId="{40991963-FEF7-436B-8080-44BC2CD6218D}" srcOrd="0" destOrd="0" presId="urn:microsoft.com/office/officeart/2005/8/layout/vList2"/>
    <dgm:cxn modelId="{B6BEA588-762D-4322-B786-74A6F239C0DF}" type="presParOf" srcId="{EC426291-5B8E-484E-A093-13541E1169FA}" destId="{92D89176-6459-4D45-A747-CF6129D4C3D3}" srcOrd="1" destOrd="0" presId="urn:microsoft.com/office/officeart/2005/8/layout/vList2"/>
    <dgm:cxn modelId="{44DE4DF7-50A5-424B-81D6-706FFA0FE520}" type="presParOf" srcId="{EC426291-5B8E-484E-A093-13541E1169FA}" destId="{902C3002-B0BA-4FDE-8271-8C22DD47189C}" srcOrd="2" destOrd="0" presId="urn:microsoft.com/office/officeart/2005/8/layout/vList2"/>
    <dgm:cxn modelId="{1DAD7814-3527-4BD1-A8C1-F241EF8A104F}" type="presParOf" srcId="{EC426291-5B8E-484E-A093-13541E1169FA}" destId="{571B1500-A80F-4879-B30A-0769EB5C653F}" srcOrd="3" destOrd="0" presId="urn:microsoft.com/office/officeart/2005/8/layout/vList2"/>
    <dgm:cxn modelId="{F5086D63-46C1-42C7-9B67-6ECB8A0B6D47}" type="presParOf" srcId="{EC426291-5B8E-484E-A093-13541E1169FA}" destId="{CA4C4997-2135-46FC-B94F-0A37C9CD78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C23B0-1167-4D80-B531-109BEDF18B42}">
      <dsp:nvSpPr>
        <dsp:cNvPr id="0" name=""/>
        <dsp:cNvSpPr/>
      </dsp:nvSpPr>
      <dsp:spPr>
        <a:xfrm>
          <a:off x="1019427" y="1542"/>
          <a:ext cx="3123780" cy="187426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37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smtClean="0"/>
            <a:t>我家大門可掀起</a:t>
          </a:r>
          <a:r>
            <a:rPr lang="en-US" altLang="zh-TW" sz="3200" b="1" kern="1200" smtClean="0"/>
            <a:t/>
          </a:r>
          <a:br>
            <a:rPr lang="en-US" altLang="zh-TW" sz="3200" b="1" kern="1200" smtClean="0"/>
          </a:br>
          <a:r>
            <a:rPr lang="zh-TW" altLang="en-US" sz="3200" b="1" kern="1200" smtClean="0"/>
            <a:t>定期出刊有規律</a:t>
          </a:r>
          <a:r>
            <a:rPr lang="en-US" altLang="zh-TW" sz="3200" b="1" kern="1200" smtClean="0"/>
            <a:t/>
          </a:r>
          <a:br>
            <a:rPr lang="en-US" altLang="zh-TW" sz="3200" b="1" kern="1200" smtClean="0"/>
          </a:br>
          <a:r>
            <a:rPr lang="zh-TW" altLang="en-US" sz="3200" b="1" kern="1200" smtClean="0"/>
            <a:t>各種新知報你知</a:t>
          </a:r>
          <a:endParaRPr lang="zh-TW" altLang="en-US" sz="3200" b="1" kern="1200" dirty="0"/>
        </a:p>
      </dsp:txBody>
      <dsp:txXfrm>
        <a:off x="1019427" y="1542"/>
        <a:ext cx="3123780" cy="1874268"/>
      </dsp:txXfrm>
    </dsp:sp>
    <dsp:sp modelId="{5BA8FFB4-94A3-4612-8003-BD52CC136C49}">
      <dsp:nvSpPr>
        <dsp:cNvPr id="0" name=""/>
        <dsp:cNvSpPr/>
      </dsp:nvSpPr>
      <dsp:spPr>
        <a:xfrm>
          <a:off x="4455586" y="1542"/>
          <a:ext cx="3123780" cy="1874268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37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smtClean="0"/>
            <a:t>讀者諮詢服務好</a:t>
          </a:r>
          <a:r>
            <a:rPr lang="en-US" altLang="zh-TW" sz="3200" b="1" kern="1200" smtClean="0"/>
            <a:t/>
          </a:r>
          <a:br>
            <a:rPr lang="en-US" altLang="zh-TW" sz="3200" b="1" kern="1200" smtClean="0"/>
          </a:br>
          <a:r>
            <a:rPr lang="zh-TW" altLang="en-US" sz="3200" b="1" kern="1200" smtClean="0"/>
            <a:t>借書還書都在這</a:t>
          </a:r>
          <a:r>
            <a:rPr lang="en-US" altLang="zh-TW" sz="3200" b="1" kern="1200" smtClean="0"/>
            <a:t/>
          </a:r>
          <a:br>
            <a:rPr lang="en-US" altLang="zh-TW" sz="3200" b="1" kern="1200" smtClean="0"/>
          </a:br>
          <a:r>
            <a:rPr lang="zh-TW" altLang="en-US" sz="3200" b="1" kern="1200" smtClean="0"/>
            <a:t>館內運作就靠他</a:t>
          </a:r>
          <a:endParaRPr lang="zh-TW" altLang="en-US" sz="3200" b="1" kern="1200" dirty="0"/>
        </a:p>
      </dsp:txBody>
      <dsp:txXfrm>
        <a:off x="4455586" y="1542"/>
        <a:ext cx="3123780" cy="1874268"/>
      </dsp:txXfrm>
    </dsp:sp>
    <dsp:sp modelId="{CCF71D35-E9CE-4338-9C61-0FCA56DB281B}">
      <dsp:nvSpPr>
        <dsp:cNvPr id="0" name=""/>
        <dsp:cNvSpPr/>
      </dsp:nvSpPr>
      <dsp:spPr>
        <a:xfrm>
          <a:off x="1019427" y="2188189"/>
          <a:ext cx="3123780" cy="1874268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37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精選主題好書多</a:t>
          </a:r>
          <a:r>
            <a:rPr lang="en-US" altLang="zh-TW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小說繪本都很讚</a:t>
          </a:r>
          <a:r>
            <a:rPr lang="en-US" altLang="zh-TW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均衡閱讀好所在</a:t>
          </a:r>
          <a:endParaRPr lang="zh-TW" altLang="en-US" sz="3200" b="1" kern="1200" dirty="0"/>
        </a:p>
      </dsp:txBody>
      <dsp:txXfrm>
        <a:off x="1019427" y="2188189"/>
        <a:ext cx="3123780" cy="1874268"/>
      </dsp:txXfrm>
    </dsp:sp>
    <dsp:sp modelId="{8328D48C-183D-4A96-BD19-7EAB3AE6BBA8}">
      <dsp:nvSpPr>
        <dsp:cNvPr id="0" name=""/>
        <dsp:cNvSpPr/>
      </dsp:nvSpPr>
      <dsp:spPr>
        <a:xfrm>
          <a:off x="4455586" y="2188189"/>
          <a:ext cx="3123780" cy="1874268"/>
        </a:xfrm>
        <a:prstGeom prst="rect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37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科學數學通通有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天文地質難不倒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生命奧秘就靠它</a:t>
          </a:r>
          <a:endParaRPr lang="zh-TW" altLang="en-US" sz="3200" b="1" kern="1200" dirty="0"/>
        </a:p>
      </dsp:txBody>
      <dsp:txXfrm>
        <a:off x="4455586" y="2188189"/>
        <a:ext cx="3123780" cy="1874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56"/>
          <a:ext cx="2778125" cy="886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chemeClr val="tx1"/>
              </a:solidFill>
            </a:rPr>
            <a:t>國家圖書館</a:t>
          </a:r>
          <a:endParaRPr lang="zh-TW" altLang="en-US" sz="3700" b="1" kern="1200" dirty="0">
            <a:solidFill>
              <a:schemeClr val="tx1"/>
            </a:solidFill>
          </a:endParaRPr>
        </a:p>
      </dsp:txBody>
      <dsp:txXfrm>
        <a:off x="43264" y="44020"/>
        <a:ext cx="2691597" cy="799747"/>
      </dsp:txXfrm>
    </dsp:sp>
    <dsp:sp modelId="{E70A0F8E-B578-48AF-9C6B-5F3529C648B6}">
      <dsp:nvSpPr>
        <dsp:cNvPr id="0" name=""/>
        <dsp:cNvSpPr/>
      </dsp:nvSpPr>
      <dsp:spPr>
        <a:xfrm>
          <a:off x="0" y="898394"/>
          <a:ext cx="2778125" cy="886275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專門圖書館</a:t>
          </a:r>
          <a:endParaRPr lang="en-US" altLang="zh-TW" sz="3600" b="1" kern="1200" dirty="0" smtClean="0"/>
        </a:p>
      </dsp:txBody>
      <dsp:txXfrm>
        <a:off x="43264" y="941658"/>
        <a:ext cx="2691597" cy="799747"/>
      </dsp:txXfrm>
    </dsp:sp>
    <dsp:sp modelId="{5AF183B0-DF27-4833-9D39-932FE77258E7}">
      <dsp:nvSpPr>
        <dsp:cNvPr id="0" name=""/>
        <dsp:cNvSpPr/>
      </dsp:nvSpPr>
      <dsp:spPr>
        <a:xfrm>
          <a:off x="0" y="1796031"/>
          <a:ext cx="2778125" cy="886275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公共圖書館</a:t>
          </a:r>
          <a:endParaRPr lang="en-US" altLang="zh-TW" sz="3600" b="1" kern="1200" dirty="0" smtClean="0"/>
        </a:p>
      </dsp:txBody>
      <dsp:txXfrm>
        <a:off x="43264" y="1839295"/>
        <a:ext cx="2691597" cy="799747"/>
      </dsp:txXfrm>
    </dsp:sp>
    <dsp:sp modelId="{047CC0C4-8538-4D2C-BF56-CC28D9519442}">
      <dsp:nvSpPr>
        <dsp:cNvPr id="0" name=""/>
        <dsp:cNvSpPr/>
      </dsp:nvSpPr>
      <dsp:spPr>
        <a:xfrm>
          <a:off x="0" y="2693668"/>
          <a:ext cx="2778125" cy="886275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學術圖書館</a:t>
          </a:r>
          <a:endParaRPr lang="en-US" altLang="zh-TW" sz="3600" b="1" kern="1200" dirty="0" smtClean="0"/>
        </a:p>
      </dsp:txBody>
      <dsp:txXfrm>
        <a:off x="43264" y="2736932"/>
        <a:ext cx="2691597" cy="799747"/>
      </dsp:txXfrm>
    </dsp:sp>
    <dsp:sp modelId="{50E73503-9EFD-4ACA-B305-44BE783BA439}">
      <dsp:nvSpPr>
        <dsp:cNvPr id="0" name=""/>
        <dsp:cNvSpPr/>
      </dsp:nvSpPr>
      <dsp:spPr>
        <a:xfrm>
          <a:off x="0" y="3591306"/>
          <a:ext cx="2778125" cy="886275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學校圖書館</a:t>
          </a:r>
          <a:endParaRPr lang="zh-TW" altLang="en-US" sz="3600" b="1" kern="1200" dirty="0"/>
        </a:p>
      </dsp:txBody>
      <dsp:txXfrm>
        <a:off x="43264" y="3634570"/>
        <a:ext cx="2691597" cy="7997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1495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國家圖書館</a:t>
          </a:r>
          <a:endParaRPr lang="zh-TW" altLang="en-US" sz="3600" b="1" kern="1200" dirty="0"/>
        </a:p>
      </dsp:txBody>
      <dsp:txXfrm>
        <a:off x="43254" y="44749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814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chemeClr val="tx1"/>
              </a:solidFill>
            </a:rPr>
            <a:t>專門圖書館</a:t>
          </a:r>
          <a:endParaRPr lang="en-US" altLang="zh-TW" sz="3700" b="1" kern="1200" dirty="0" smtClean="0">
            <a:solidFill>
              <a:schemeClr val="tx1"/>
            </a:solidFill>
          </a:endParaRPr>
        </a:p>
      </dsp:txBody>
      <dsp:txXfrm>
        <a:off x="43254" y="942068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公共圖書館</a:t>
          </a:r>
          <a:endParaRPr lang="en-US" altLang="zh-TW" sz="3600" b="1" kern="1200" dirty="0" smtClean="0"/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453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學術圖書館</a:t>
          </a:r>
          <a:endParaRPr lang="en-US" altLang="zh-TW" sz="3600" b="1" kern="1200" dirty="0" smtClean="0"/>
        </a:p>
      </dsp:txBody>
      <dsp:txXfrm>
        <a:off x="43254" y="2736707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0773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學校圖書館</a:t>
          </a:r>
          <a:endParaRPr lang="zh-TW" altLang="en-US" sz="3600" b="1" kern="1200" dirty="0"/>
        </a:p>
      </dsp:txBody>
      <dsp:txXfrm>
        <a:off x="43254" y="3634027"/>
        <a:ext cx="2691617" cy="7995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1495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國家圖書館</a:t>
          </a:r>
          <a:endParaRPr lang="zh-TW" altLang="en-US" sz="3600" b="1" kern="1200"/>
        </a:p>
      </dsp:txBody>
      <dsp:txXfrm>
        <a:off x="43254" y="44749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814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專門圖書館</a:t>
          </a:r>
          <a:endParaRPr lang="en-US" altLang="zh-TW" sz="3600" b="1" kern="1200" dirty="0" smtClean="0"/>
        </a:p>
      </dsp:txBody>
      <dsp:txXfrm>
        <a:off x="43254" y="942068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chemeClr val="tx1"/>
              </a:solidFill>
            </a:rPr>
            <a:t>公共圖書館</a:t>
          </a:r>
          <a:endParaRPr lang="en-US" altLang="zh-TW" sz="3700" b="1" kern="1200" dirty="0" smtClean="0">
            <a:solidFill>
              <a:schemeClr val="tx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453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學術圖書館</a:t>
          </a:r>
          <a:endParaRPr lang="en-US" altLang="zh-TW" sz="3600" b="1" kern="1200" dirty="0" smtClean="0"/>
        </a:p>
      </dsp:txBody>
      <dsp:txXfrm>
        <a:off x="43254" y="2736707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0773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學校圖書館</a:t>
          </a:r>
          <a:endParaRPr lang="zh-TW" altLang="en-US" sz="3600" b="1" kern="1200" dirty="0"/>
        </a:p>
      </dsp:txBody>
      <dsp:txXfrm>
        <a:off x="43254" y="3634027"/>
        <a:ext cx="2691617" cy="7995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1495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國家圖書館</a:t>
          </a:r>
          <a:endParaRPr lang="zh-TW" altLang="en-US" sz="3600" b="1" kern="1200"/>
        </a:p>
      </dsp:txBody>
      <dsp:txXfrm>
        <a:off x="43254" y="44749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814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專門圖書館</a:t>
          </a:r>
          <a:endParaRPr lang="en-US" altLang="zh-TW" sz="3600" b="1" kern="1200" dirty="0" smtClean="0"/>
        </a:p>
      </dsp:txBody>
      <dsp:txXfrm>
        <a:off x="43254" y="942068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公共圖書館</a:t>
          </a:r>
          <a:endParaRPr lang="en-US" altLang="zh-TW" sz="3600" b="1" kern="1200" dirty="0" smtClean="0"/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453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chemeClr val="tx1"/>
              </a:solidFill>
            </a:rPr>
            <a:t>學術圖書館</a:t>
          </a:r>
          <a:endParaRPr lang="en-US" altLang="zh-TW" sz="3700" b="1" kern="1200" dirty="0" smtClean="0">
            <a:solidFill>
              <a:schemeClr val="tx1"/>
            </a:solidFill>
          </a:endParaRPr>
        </a:p>
      </dsp:txBody>
      <dsp:txXfrm>
        <a:off x="43254" y="2736707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0773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學校圖書館</a:t>
          </a:r>
          <a:endParaRPr lang="zh-TW" altLang="en-US" sz="3600" b="1" kern="1200" dirty="0"/>
        </a:p>
      </dsp:txBody>
      <dsp:txXfrm>
        <a:off x="43254" y="3634027"/>
        <a:ext cx="2691617" cy="7995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1495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國家圖書館</a:t>
          </a:r>
          <a:endParaRPr lang="zh-TW" altLang="en-US" sz="3600" b="1" kern="1200"/>
        </a:p>
      </dsp:txBody>
      <dsp:txXfrm>
        <a:off x="43254" y="44749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814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專門圖書館</a:t>
          </a:r>
          <a:endParaRPr lang="en-US" altLang="zh-TW" sz="3600" b="1" kern="1200" dirty="0" smtClean="0"/>
        </a:p>
      </dsp:txBody>
      <dsp:txXfrm>
        <a:off x="43254" y="942068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公共圖書館</a:t>
          </a:r>
          <a:endParaRPr lang="en-US" altLang="zh-TW" sz="3600" b="1" kern="1200" dirty="0" smtClean="0"/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453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學術圖書館</a:t>
          </a:r>
          <a:endParaRPr lang="en-US" altLang="zh-TW" sz="3600" b="1" kern="1200" dirty="0" smtClean="0"/>
        </a:p>
      </dsp:txBody>
      <dsp:txXfrm>
        <a:off x="43254" y="2736707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0773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smtClean="0">
              <a:solidFill>
                <a:schemeClr val="tx1"/>
              </a:solidFill>
            </a:rPr>
            <a:t>學校圖書館</a:t>
          </a:r>
          <a:endParaRPr lang="zh-TW" altLang="en-US" sz="3700" b="1" kern="1200" dirty="0">
            <a:solidFill>
              <a:schemeClr val="tx1"/>
            </a:solidFill>
          </a:endParaRPr>
        </a:p>
      </dsp:txBody>
      <dsp:txXfrm>
        <a:off x="43254" y="3634027"/>
        <a:ext cx="2691617" cy="7995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92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國家圖書館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44046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463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專門圖書館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941717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公共圖書館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805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學術圖書館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2737059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1476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學校圖書館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3634730"/>
        <a:ext cx="2691617" cy="7995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92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國家圖書館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44046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463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專門圖書館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941717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公共圖書館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805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學術圖書館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2737059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1476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學校圖書館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3634730"/>
        <a:ext cx="2691617" cy="7995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92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國家圖書館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44046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463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專門圖書館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941717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公共圖書館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805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學術圖書館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2737059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1476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學校圖書館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3634730"/>
        <a:ext cx="2691617" cy="7995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92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國家圖書館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44046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463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專門圖書館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941717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公共圖書館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805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學術圖書館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2737059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1476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學校圖書館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3634730"/>
        <a:ext cx="2691617" cy="7995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92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國家圖書館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44046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463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專門圖書館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941717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公共圖書館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805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學術圖書館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2737059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1476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學校圖書館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3634730"/>
        <a:ext cx="2691617" cy="799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8959C-5DA0-4928-B4FA-299B826B507F}">
      <dsp:nvSpPr>
        <dsp:cNvPr id="0" name=""/>
        <dsp:cNvSpPr/>
      </dsp:nvSpPr>
      <dsp:spPr>
        <a:xfrm>
          <a:off x="0" y="0"/>
          <a:ext cx="7543800" cy="13994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latin typeface="+mj-ea"/>
              <a:ea typeface="+mj-ea"/>
            </a:rPr>
            <a:t>借閱請持</a:t>
          </a:r>
          <a:r>
            <a:rPr lang="zh-TW" altLang="en-US" sz="5000" b="1" kern="1200" dirty="0" smtClean="0">
              <a:solidFill>
                <a:srgbClr val="000099"/>
              </a:solidFill>
              <a:latin typeface="+mj-ea"/>
              <a:ea typeface="+mj-ea"/>
            </a:rPr>
            <a:t>學生證</a:t>
          </a:r>
          <a:endParaRPr lang="zh-TW" altLang="en-US" sz="5000" b="1" kern="1200" dirty="0">
            <a:solidFill>
              <a:srgbClr val="000099"/>
            </a:solidFill>
            <a:latin typeface="+mj-ea"/>
            <a:ea typeface="+mj-ea"/>
          </a:endParaRPr>
        </a:p>
      </dsp:txBody>
      <dsp:txXfrm>
        <a:off x="1648708" y="0"/>
        <a:ext cx="5895091" cy="1399480"/>
      </dsp:txXfrm>
    </dsp:sp>
    <dsp:sp modelId="{B88064AC-A8B7-40B4-B560-0B3D2A01E80D}">
      <dsp:nvSpPr>
        <dsp:cNvPr id="0" name=""/>
        <dsp:cNvSpPr/>
      </dsp:nvSpPr>
      <dsp:spPr>
        <a:xfrm>
          <a:off x="140506" y="139948"/>
          <a:ext cx="1508760" cy="11195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E5AEB-F26A-4301-B177-B56FDF717EF7}">
      <dsp:nvSpPr>
        <dsp:cNvPr id="0" name=""/>
        <dsp:cNvSpPr/>
      </dsp:nvSpPr>
      <dsp:spPr>
        <a:xfrm>
          <a:off x="0" y="1539428"/>
          <a:ext cx="7543800" cy="1399480"/>
        </a:xfrm>
        <a:prstGeom prst="roundRect">
          <a:avLst>
            <a:gd name="adj" fmla="val 10000"/>
          </a:avLst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latin typeface="+mj-ea"/>
              <a:ea typeface="+mj-ea"/>
            </a:rPr>
            <a:t>借閱本數為</a:t>
          </a:r>
          <a:r>
            <a:rPr lang="zh-TW" altLang="en-US" sz="5000" b="1" kern="1200" dirty="0" smtClean="0">
              <a:solidFill>
                <a:srgbClr val="008000"/>
              </a:solidFill>
              <a:latin typeface="+mj-ea"/>
              <a:ea typeface="+mj-ea"/>
            </a:rPr>
            <a:t>三本</a:t>
          </a:r>
          <a:endParaRPr lang="zh-TW" altLang="en-US" sz="5000" b="1" kern="1200" dirty="0">
            <a:solidFill>
              <a:srgbClr val="008000"/>
            </a:solidFill>
            <a:latin typeface="+mj-ea"/>
            <a:ea typeface="+mj-ea"/>
          </a:endParaRPr>
        </a:p>
      </dsp:txBody>
      <dsp:txXfrm>
        <a:off x="1648708" y="1539428"/>
        <a:ext cx="5895091" cy="1399480"/>
      </dsp:txXfrm>
    </dsp:sp>
    <dsp:sp modelId="{C0DFB03B-726D-407F-8D12-AA3CD5D60DF3}">
      <dsp:nvSpPr>
        <dsp:cNvPr id="0" name=""/>
        <dsp:cNvSpPr/>
      </dsp:nvSpPr>
      <dsp:spPr>
        <a:xfrm>
          <a:off x="139948" y="1679376"/>
          <a:ext cx="1508760" cy="11195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859C-CA3A-4528-A42E-3C34C8ABB22E}">
      <dsp:nvSpPr>
        <dsp:cNvPr id="0" name=""/>
        <dsp:cNvSpPr/>
      </dsp:nvSpPr>
      <dsp:spPr>
        <a:xfrm>
          <a:off x="0" y="3078857"/>
          <a:ext cx="7543800" cy="1399480"/>
        </a:xfrm>
        <a:prstGeom prst="roundRect">
          <a:avLst>
            <a:gd name="adj" fmla="val 10000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latin typeface="+mj-ea"/>
              <a:ea typeface="+mj-ea"/>
            </a:rPr>
            <a:t>借閱期限為</a:t>
          </a:r>
          <a:r>
            <a:rPr lang="zh-TW" altLang="en-US" sz="5000" b="1" kern="1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rPr>
            <a:t>兩週</a:t>
          </a:r>
          <a:endParaRPr lang="zh-TW" altLang="en-US" sz="5000" b="1" kern="1200" dirty="0">
            <a:solidFill>
              <a:schemeClr val="accent4">
                <a:lumMod val="50000"/>
              </a:schemeClr>
            </a:solidFill>
            <a:latin typeface="+mj-ea"/>
            <a:ea typeface="+mj-ea"/>
          </a:endParaRPr>
        </a:p>
      </dsp:txBody>
      <dsp:txXfrm>
        <a:off x="1648708" y="3078857"/>
        <a:ext cx="5895091" cy="1399480"/>
      </dsp:txXfrm>
    </dsp:sp>
    <dsp:sp modelId="{BC142615-A183-4DD4-9082-836FCF2C8753}">
      <dsp:nvSpPr>
        <dsp:cNvPr id="0" name=""/>
        <dsp:cNvSpPr/>
      </dsp:nvSpPr>
      <dsp:spPr>
        <a:xfrm>
          <a:off x="139948" y="3218805"/>
          <a:ext cx="1508760" cy="111958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6336" t="-14593" r="-219890" b="-243635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8CEC-A537-411D-A2A5-851C93D6EB56}">
      <dsp:nvSpPr>
        <dsp:cNvPr id="0" name=""/>
        <dsp:cNvSpPr/>
      </dsp:nvSpPr>
      <dsp:spPr>
        <a:xfrm>
          <a:off x="0" y="792"/>
          <a:ext cx="2778125" cy="886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國家圖書館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44046"/>
        <a:ext cx="2691617" cy="799561"/>
      </dsp:txXfrm>
    </dsp:sp>
    <dsp:sp modelId="{E70A0F8E-B578-48AF-9C6B-5F3529C648B6}">
      <dsp:nvSpPr>
        <dsp:cNvPr id="0" name=""/>
        <dsp:cNvSpPr/>
      </dsp:nvSpPr>
      <dsp:spPr>
        <a:xfrm>
          <a:off x="0" y="898463"/>
          <a:ext cx="2778125" cy="886069"/>
        </a:xfrm>
        <a:prstGeom prst="round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專門圖書館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941717"/>
        <a:ext cx="2691617" cy="799561"/>
      </dsp:txXfrm>
    </dsp:sp>
    <dsp:sp modelId="{5AF183B0-DF27-4833-9D39-932FE77258E7}">
      <dsp:nvSpPr>
        <dsp:cNvPr id="0" name=""/>
        <dsp:cNvSpPr/>
      </dsp:nvSpPr>
      <dsp:spPr>
        <a:xfrm>
          <a:off x="0" y="1796134"/>
          <a:ext cx="2778125" cy="886069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公共圖書館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1839388"/>
        <a:ext cx="2691617" cy="799561"/>
      </dsp:txXfrm>
    </dsp:sp>
    <dsp:sp modelId="{047CC0C4-8538-4D2C-BF56-CC28D9519442}">
      <dsp:nvSpPr>
        <dsp:cNvPr id="0" name=""/>
        <dsp:cNvSpPr/>
      </dsp:nvSpPr>
      <dsp:spPr>
        <a:xfrm>
          <a:off x="0" y="2693805"/>
          <a:ext cx="2778125" cy="886069"/>
        </a:xfrm>
        <a:prstGeom prst="round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學術圖書館</a:t>
          </a:r>
          <a:endParaRPr lang="en-US" altLang="zh-TW" sz="3600" b="1" kern="1200" dirty="0" smtClean="0">
            <a:solidFill>
              <a:schemeClr val="bg1"/>
            </a:solidFill>
          </a:endParaRPr>
        </a:p>
      </dsp:txBody>
      <dsp:txXfrm>
        <a:off x="43254" y="2737059"/>
        <a:ext cx="2691617" cy="799561"/>
      </dsp:txXfrm>
    </dsp:sp>
    <dsp:sp modelId="{50E73503-9EFD-4ACA-B305-44BE783BA439}">
      <dsp:nvSpPr>
        <dsp:cNvPr id="0" name=""/>
        <dsp:cNvSpPr/>
      </dsp:nvSpPr>
      <dsp:spPr>
        <a:xfrm>
          <a:off x="0" y="3591476"/>
          <a:ext cx="2778125" cy="886069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bg1"/>
              </a:solidFill>
            </a:rPr>
            <a:t>學校圖書館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43254" y="3634730"/>
        <a:ext cx="2691617" cy="799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D93A0-1340-4E27-849E-9929AB18A91E}">
      <dsp:nvSpPr>
        <dsp:cNvPr id="0" name=""/>
        <dsp:cNvSpPr/>
      </dsp:nvSpPr>
      <dsp:spPr>
        <a:xfrm rot="10800000">
          <a:off x="1492179" y="1003"/>
          <a:ext cx="5016627" cy="9143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13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館內請安靜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20772" y="1003"/>
        <a:ext cx="4788034" cy="914372"/>
      </dsp:txXfrm>
    </dsp:sp>
    <dsp:sp modelId="{30548FAE-DEAB-4172-BBEB-5FC58BB01FDE}">
      <dsp:nvSpPr>
        <dsp:cNvPr id="0" name=""/>
        <dsp:cNvSpPr/>
      </dsp:nvSpPr>
      <dsp:spPr>
        <a:xfrm>
          <a:off x="1034993" y="1003"/>
          <a:ext cx="914372" cy="914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2C2C8-4A4B-430D-B272-34CBE607BBD4}">
      <dsp:nvSpPr>
        <dsp:cNvPr id="0" name=""/>
        <dsp:cNvSpPr/>
      </dsp:nvSpPr>
      <dsp:spPr>
        <a:xfrm rot="10800000">
          <a:off x="1492179" y="1188322"/>
          <a:ext cx="5016627" cy="914372"/>
        </a:xfrm>
        <a:prstGeom prst="homePlate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13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看書不飲食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20772" y="1188322"/>
        <a:ext cx="4788034" cy="914372"/>
      </dsp:txXfrm>
    </dsp:sp>
    <dsp:sp modelId="{6BF03619-B02C-485A-BC23-8936B419A4B5}">
      <dsp:nvSpPr>
        <dsp:cNvPr id="0" name=""/>
        <dsp:cNvSpPr/>
      </dsp:nvSpPr>
      <dsp:spPr>
        <a:xfrm>
          <a:off x="1034993" y="1188322"/>
          <a:ext cx="914372" cy="9143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8D52B-70AB-402D-865E-3F51FD550C8F}">
      <dsp:nvSpPr>
        <dsp:cNvPr id="0" name=""/>
        <dsp:cNvSpPr/>
      </dsp:nvSpPr>
      <dsp:spPr>
        <a:xfrm rot="10800000">
          <a:off x="1492179" y="2375642"/>
          <a:ext cx="5016627" cy="914372"/>
        </a:xfrm>
        <a:prstGeom prst="homePlate">
          <a:avLst/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13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書籍不摺損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20772" y="2375642"/>
        <a:ext cx="4788034" cy="914372"/>
      </dsp:txXfrm>
    </dsp:sp>
    <dsp:sp modelId="{09431F9D-1BA9-4B1C-82AA-2C0403451FC4}">
      <dsp:nvSpPr>
        <dsp:cNvPr id="0" name=""/>
        <dsp:cNvSpPr/>
      </dsp:nvSpPr>
      <dsp:spPr>
        <a:xfrm>
          <a:off x="1034993" y="2375642"/>
          <a:ext cx="914372" cy="9143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8BE3C-8F60-42C4-8176-B288C044EEF9}">
      <dsp:nvSpPr>
        <dsp:cNvPr id="0" name=""/>
        <dsp:cNvSpPr/>
      </dsp:nvSpPr>
      <dsp:spPr>
        <a:xfrm rot="10800000">
          <a:off x="1492179" y="3562962"/>
          <a:ext cx="5016627" cy="914372"/>
        </a:xfrm>
        <a:prstGeom prst="homePlate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213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書籍不劃記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20772" y="3562962"/>
        <a:ext cx="4788034" cy="914372"/>
      </dsp:txXfrm>
    </dsp:sp>
    <dsp:sp modelId="{439012FB-B716-4A80-AFC2-AC0A68A68776}">
      <dsp:nvSpPr>
        <dsp:cNvPr id="0" name=""/>
        <dsp:cNvSpPr/>
      </dsp:nvSpPr>
      <dsp:spPr>
        <a:xfrm>
          <a:off x="1034993" y="3562962"/>
          <a:ext cx="914372" cy="914372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69" t="-2006" r="-20133" b="15718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6D125-64D6-4E03-B937-763497179C5F}">
      <dsp:nvSpPr>
        <dsp:cNvPr id="0" name=""/>
        <dsp:cNvSpPr/>
      </dsp:nvSpPr>
      <dsp:spPr>
        <a:xfrm>
          <a:off x="1965934" y="1439595"/>
          <a:ext cx="1954553" cy="1954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57C2B-7634-44E0-8D25-392884FFBCFA}">
      <dsp:nvSpPr>
        <dsp:cNvPr id="0" name=""/>
        <dsp:cNvSpPr/>
      </dsp:nvSpPr>
      <dsp:spPr>
        <a:xfrm>
          <a:off x="3212635" y="0"/>
          <a:ext cx="580487" cy="58011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543A0-E6F3-4919-83D7-A01D4D37D155}">
      <dsp:nvSpPr>
        <dsp:cNvPr id="0" name=""/>
        <dsp:cNvSpPr/>
      </dsp:nvSpPr>
      <dsp:spPr>
        <a:xfrm>
          <a:off x="2041046" y="1514613"/>
          <a:ext cx="1805145" cy="180484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6735" t="-43546" r="-100361" b="-88398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4F9F-72E7-49C9-913F-08D0A0DE62F4}">
      <dsp:nvSpPr>
        <dsp:cNvPr id="0" name=""/>
        <dsp:cNvSpPr/>
      </dsp:nvSpPr>
      <dsp:spPr>
        <a:xfrm>
          <a:off x="4062547" y="1808914"/>
          <a:ext cx="1022997" cy="102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B06E1-F976-45A9-B07F-FA8B14140167}">
      <dsp:nvSpPr>
        <dsp:cNvPr id="0" name=""/>
        <dsp:cNvSpPr/>
      </dsp:nvSpPr>
      <dsp:spPr>
        <a:xfrm>
          <a:off x="4122964" y="1869335"/>
          <a:ext cx="902164" cy="90225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430" t="-748" r="-60631" b="-57028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1EE62-53AF-4C4A-A0BB-FA9F67C69532}">
      <dsp:nvSpPr>
        <dsp:cNvPr id="0" name=""/>
        <dsp:cNvSpPr/>
      </dsp:nvSpPr>
      <dsp:spPr>
        <a:xfrm>
          <a:off x="3662493" y="365245"/>
          <a:ext cx="1311200" cy="1311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97BDE-7797-42D9-84E2-1294CD98B511}">
      <dsp:nvSpPr>
        <dsp:cNvPr id="0" name=""/>
        <dsp:cNvSpPr/>
      </dsp:nvSpPr>
      <dsp:spPr>
        <a:xfrm>
          <a:off x="4758969" y="43109"/>
          <a:ext cx="429446" cy="42974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DFE6A-B722-452E-921F-ACFD989A6D13}">
      <dsp:nvSpPr>
        <dsp:cNvPr id="0" name=""/>
        <dsp:cNvSpPr/>
      </dsp:nvSpPr>
      <dsp:spPr>
        <a:xfrm>
          <a:off x="5189232" y="2836081"/>
          <a:ext cx="322493" cy="32213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ADEB-22CA-485B-9D12-2A7F464E4302}">
      <dsp:nvSpPr>
        <dsp:cNvPr id="0" name=""/>
        <dsp:cNvSpPr/>
      </dsp:nvSpPr>
      <dsp:spPr>
        <a:xfrm>
          <a:off x="3731890" y="434492"/>
          <a:ext cx="1173221" cy="117312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47" t="-12182" r="-90951" b="-37119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2437E-515F-4C24-9B6A-D8BB59EB4CA1}">
      <dsp:nvSpPr>
        <dsp:cNvPr id="0" name=""/>
        <dsp:cNvSpPr/>
      </dsp:nvSpPr>
      <dsp:spPr>
        <a:xfrm>
          <a:off x="32607" y="434492"/>
          <a:ext cx="2900805" cy="94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" numCol="1" spcCol="1270" anchor="b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solidFill>
                <a:srgbClr val="002060"/>
              </a:solidFill>
              <a:latin typeface="+mj-ea"/>
              <a:ea typeface="+mj-ea"/>
            </a:rPr>
            <a:t>搜尋</a:t>
          </a:r>
          <a:endParaRPr lang="zh-TW" altLang="en-US" sz="3900" b="1" kern="1200" dirty="0">
            <a:solidFill>
              <a:srgbClr val="002060"/>
            </a:solidFill>
            <a:latin typeface="+mj-ea"/>
            <a:ea typeface="+mj-ea"/>
          </a:endParaRPr>
        </a:p>
      </dsp:txBody>
      <dsp:txXfrm>
        <a:off x="32607" y="434492"/>
        <a:ext cx="2900805" cy="941965"/>
      </dsp:txXfrm>
    </dsp:sp>
    <dsp:sp modelId="{6A93DA3A-E675-4EF3-94AE-15840F0E9FA4}">
      <dsp:nvSpPr>
        <dsp:cNvPr id="0" name=""/>
        <dsp:cNvSpPr/>
      </dsp:nvSpPr>
      <dsp:spPr>
        <a:xfrm>
          <a:off x="5296186" y="1869335"/>
          <a:ext cx="2900805" cy="90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solidFill>
                <a:srgbClr val="FF0000"/>
              </a:solidFill>
              <a:latin typeface="+mj-ea"/>
              <a:ea typeface="+mj-ea"/>
            </a:rPr>
            <a:t>拿書</a:t>
          </a:r>
          <a:endParaRPr lang="zh-TW" altLang="en-US" sz="39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5296186" y="1869335"/>
        <a:ext cx="2900805" cy="902250"/>
      </dsp:txXfrm>
    </dsp:sp>
    <dsp:sp modelId="{F83B95F3-0ADC-4C49-9415-AA9234F9C3D6}">
      <dsp:nvSpPr>
        <dsp:cNvPr id="0" name=""/>
        <dsp:cNvSpPr/>
      </dsp:nvSpPr>
      <dsp:spPr>
        <a:xfrm>
          <a:off x="5189232" y="434492"/>
          <a:ext cx="2900805" cy="117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>
              <a:solidFill>
                <a:srgbClr val="008000"/>
              </a:solidFill>
              <a:latin typeface="+mj-ea"/>
              <a:ea typeface="+mj-ea"/>
            </a:rPr>
            <a:t>找書</a:t>
          </a:r>
          <a:endParaRPr lang="zh-TW" altLang="en-US" sz="3900" b="1" kern="1200" dirty="0">
            <a:solidFill>
              <a:srgbClr val="008000"/>
            </a:solidFill>
            <a:latin typeface="+mj-ea"/>
            <a:ea typeface="+mj-ea"/>
          </a:endParaRPr>
        </a:p>
      </dsp:txBody>
      <dsp:txXfrm>
        <a:off x="5189232" y="434492"/>
        <a:ext cx="2900805" cy="117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19EA1-5A20-4D49-AEEB-A23FCB41BBF2}">
      <dsp:nvSpPr>
        <dsp:cNvPr id="0" name=""/>
        <dsp:cNvSpPr/>
      </dsp:nvSpPr>
      <dsp:spPr>
        <a:xfrm>
          <a:off x="4196511" y="3300697"/>
          <a:ext cx="557090" cy="53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545" y="0"/>
              </a:lnTo>
              <a:lnTo>
                <a:pt x="278545" y="530764"/>
              </a:lnTo>
              <a:lnTo>
                <a:pt x="557090" y="5307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55820" y="3546843"/>
        <a:ext cx="38472" cy="38472"/>
      </dsp:txXfrm>
    </dsp:sp>
    <dsp:sp modelId="{288BA756-059A-44DE-88CC-27908F8CF2F4}">
      <dsp:nvSpPr>
        <dsp:cNvPr id="0" name=""/>
        <dsp:cNvSpPr/>
      </dsp:nvSpPr>
      <dsp:spPr>
        <a:xfrm>
          <a:off x="4196511" y="2769933"/>
          <a:ext cx="557090" cy="530764"/>
        </a:xfrm>
        <a:custGeom>
          <a:avLst/>
          <a:gdLst/>
          <a:ahLst/>
          <a:cxnLst/>
          <a:rect l="0" t="0" r="0" b="0"/>
          <a:pathLst>
            <a:path>
              <a:moveTo>
                <a:pt x="0" y="530764"/>
              </a:moveTo>
              <a:lnTo>
                <a:pt x="278545" y="530764"/>
              </a:lnTo>
              <a:lnTo>
                <a:pt x="278545" y="0"/>
              </a:lnTo>
              <a:lnTo>
                <a:pt x="55709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55820" y="3016079"/>
        <a:ext cx="38472" cy="38472"/>
      </dsp:txXfrm>
    </dsp:sp>
    <dsp:sp modelId="{E18CF427-211A-4FBC-81AA-3DD53A1C6AE1}">
      <dsp:nvSpPr>
        <dsp:cNvPr id="0" name=""/>
        <dsp:cNvSpPr/>
      </dsp:nvSpPr>
      <dsp:spPr>
        <a:xfrm>
          <a:off x="853969" y="2239169"/>
          <a:ext cx="557090" cy="10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545" y="0"/>
              </a:lnTo>
              <a:lnTo>
                <a:pt x="278545" y="1061528"/>
              </a:lnTo>
              <a:lnTo>
                <a:pt x="557090" y="10615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02543" y="2739962"/>
        <a:ext cx="59941" cy="59941"/>
      </dsp:txXfrm>
    </dsp:sp>
    <dsp:sp modelId="{DDEF49D5-9AD0-4E07-90CF-62782694E615}">
      <dsp:nvSpPr>
        <dsp:cNvPr id="0" name=""/>
        <dsp:cNvSpPr/>
      </dsp:nvSpPr>
      <dsp:spPr>
        <a:xfrm>
          <a:off x="4196511" y="1177640"/>
          <a:ext cx="557090" cy="53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545" y="0"/>
              </a:lnTo>
              <a:lnTo>
                <a:pt x="278545" y="530764"/>
              </a:lnTo>
              <a:lnTo>
                <a:pt x="557090" y="5307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55820" y="1423785"/>
        <a:ext cx="38472" cy="38472"/>
      </dsp:txXfrm>
    </dsp:sp>
    <dsp:sp modelId="{9D19782C-10A2-4200-A62B-6B3273EFEB0E}">
      <dsp:nvSpPr>
        <dsp:cNvPr id="0" name=""/>
        <dsp:cNvSpPr/>
      </dsp:nvSpPr>
      <dsp:spPr>
        <a:xfrm>
          <a:off x="4196511" y="646875"/>
          <a:ext cx="557090" cy="530764"/>
        </a:xfrm>
        <a:custGeom>
          <a:avLst/>
          <a:gdLst/>
          <a:ahLst/>
          <a:cxnLst/>
          <a:rect l="0" t="0" r="0" b="0"/>
          <a:pathLst>
            <a:path>
              <a:moveTo>
                <a:pt x="0" y="530764"/>
              </a:moveTo>
              <a:lnTo>
                <a:pt x="278545" y="530764"/>
              </a:lnTo>
              <a:lnTo>
                <a:pt x="278545" y="0"/>
              </a:lnTo>
              <a:lnTo>
                <a:pt x="55709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55820" y="893021"/>
        <a:ext cx="38472" cy="38472"/>
      </dsp:txXfrm>
    </dsp:sp>
    <dsp:sp modelId="{6C29DACB-AA86-4B59-9E41-1AFA3ADC18F9}">
      <dsp:nvSpPr>
        <dsp:cNvPr id="0" name=""/>
        <dsp:cNvSpPr/>
      </dsp:nvSpPr>
      <dsp:spPr>
        <a:xfrm>
          <a:off x="853969" y="1177640"/>
          <a:ext cx="557090" cy="1061528"/>
        </a:xfrm>
        <a:custGeom>
          <a:avLst/>
          <a:gdLst/>
          <a:ahLst/>
          <a:cxnLst/>
          <a:rect l="0" t="0" r="0" b="0"/>
          <a:pathLst>
            <a:path>
              <a:moveTo>
                <a:pt x="0" y="1061528"/>
              </a:moveTo>
              <a:lnTo>
                <a:pt x="278545" y="1061528"/>
              </a:lnTo>
              <a:lnTo>
                <a:pt x="278545" y="0"/>
              </a:lnTo>
              <a:lnTo>
                <a:pt x="5570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102543" y="1678433"/>
        <a:ext cx="59941" cy="59941"/>
      </dsp:txXfrm>
    </dsp:sp>
    <dsp:sp modelId="{5C28FC19-DDA6-4364-A0CD-43D8A40BAE7A}">
      <dsp:nvSpPr>
        <dsp:cNvPr id="0" name=""/>
        <dsp:cNvSpPr/>
      </dsp:nvSpPr>
      <dsp:spPr>
        <a:xfrm rot="16200000">
          <a:off x="-1805440" y="1814557"/>
          <a:ext cx="4469595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3600" kern="1200" dirty="0"/>
            <a:t>1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kern="1200" dirty="0"/>
            <a:t>哲學類</a:t>
          </a:r>
        </a:p>
      </dsp:txBody>
      <dsp:txXfrm>
        <a:off x="-1805440" y="1814557"/>
        <a:ext cx="4469595" cy="849223"/>
      </dsp:txXfrm>
    </dsp:sp>
    <dsp:sp modelId="{74FF1163-EB4B-4A5C-9296-D4845E596D83}">
      <dsp:nvSpPr>
        <dsp:cNvPr id="0" name=""/>
        <dsp:cNvSpPr/>
      </dsp:nvSpPr>
      <dsp:spPr>
        <a:xfrm>
          <a:off x="1411059" y="753028"/>
          <a:ext cx="2785451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zh-TW" altLang="en-US" sz="2400" kern="1200" dirty="0"/>
        </a:p>
      </dsp:txBody>
      <dsp:txXfrm>
        <a:off x="1411059" y="753028"/>
        <a:ext cx="2785451" cy="849223"/>
      </dsp:txXfrm>
    </dsp:sp>
    <dsp:sp modelId="{73FF07C4-4AEF-44F8-BD5A-1DA02837906A}">
      <dsp:nvSpPr>
        <dsp:cNvPr id="0" name=""/>
        <dsp:cNvSpPr/>
      </dsp:nvSpPr>
      <dsp:spPr>
        <a:xfrm>
          <a:off x="4753601" y="222264"/>
          <a:ext cx="2785451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/>
            <a:t>131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/>
            <a:t>日本哲學</a:t>
          </a:r>
        </a:p>
      </dsp:txBody>
      <dsp:txXfrm>
        <a:off x="4753601" y="222264"/>
        <a:ext cx="2785451" cy="849223"/>
      </dsp:txXfrm>
    </dsp:sp>
    <dsp:sp modelId="{B8112D71-22D5-400C-B43D-8588A57612BE}">
      <dsp:nvSpPr>
        <dsp:cNvPr id="0" name=""/>
        <dsp:cNvSpPr/>
      </dsp:nvSpPr>
      <dsp:spPr>
        <a:xfrm>
          <a:off x="4753601" y="1283792"/>
          <a:ext cx="2785451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/>
            <a:t>132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/>
            <a:t>韓國哲學</a:t>
          </a:r>
        </a:p>
      </dsp:txBody>
      <dsp:txXfrm>
        <a:off x="4753601" y="1283792"/>
        <a:ext cx="2785451" cy="849223"/>
      </dsp:txXfrm>
    </dsp:sp>
    <dsp:sp modelId="{C5CE6131-BC07-4084-8EFB-8A00F2907A87}">
      <dsp:nvSpPr>
        <dsp:cNvPr id="0" name=""/>
        <dsp:cNvSpPr/>
      </dsp:nvSpPr>
      <dsp:spPr>
        <a:xfrm>
          <a:off x="1411059" y="2876086"/>
          <a:ext cx="2785451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zh-TW" altLang="en-US" sz="5800" kern="1200" dirty="0"/>
        </a:p>
      </dsp:txBody>
      <dsp:txXfrm>
        <a:off x="1411059" y="2876086"/>
        <a:ext cx="2785451" cy="849223"/>
      </dsp:txXfrm>
    </dsp:sp>
    <dsp:sp modelId="{07BD0170-0CFB-4E99-8A6A-D3CCCCB85763}">
      <dsp:nvSpPr>
        <dsp:cNvPr id="0" name=""/>
        <dsp:cNvSpPr/>
      </dsp:nvSpPr>
      <dsp:spPr>
        <a:xfrm>
          <a:off x="4753601" y="2345321"/>
          <a:ext cx="2785451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/>
            <a:t>173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/>
            <a:t>一般心理學</a:t>
          </a:r>
        </a:p>
      </dsp:txBody>
      <dsp:txXfrm>
        <a:off x="4753601" y="2345321"/>
        <a:ext cx="2785451" cy="849223"/>
      </dsp:txXfrm>
    </dsp:sp>
    <dsp:sp modelId="{5A1BB564-AE64-4549-BFF3-78C6546CEEEC}">
      <dsp:nvSpPr>
        <dsp:cNvPr id="0" name=""/>
        <dsp:cNvSpPr/>
      </dsp:nvSpPr>
      <dsp:spPr>
        <a:xfrm>
          <a:off x="4753601" y="3406850"/>
          <a:ext cx="2785451" cy="84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/>
            <a:t>177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應用心理學</a:t>
          </a:r>
        </a:p>
      </dsp:txBody>
      <dsp:txXfrm>
        <a:off x="4753601" y="3406850"/>
        <a:ext cx="2785451" cy="849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0D6D-A280-481D-B946-9A267F0BB845}">
      <dsp:nvSpPr>
        <dsp:cNvPr id="0" name=""/>
        <dsp:cNvSpPr/>
      </dsp:nvSpPr>
      <dsp:spPr>
        <a:xfrm>
          <a:off x="1725059" y="1319989"/>
          <a:ext cx="344641" cy="740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320" y="0"/>
              </a:lnTo>
              <a:lnTo>
                <a:pt x="172320" y="740978"/>
              </a:lnTo>
              <a:lnTo>
                <a:pt x="344641" y="7409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B9DEC-D510-4AAA-A659-91C691A9E118}">
      <dsp:nvSpPr>
        <dsp:cNvPr id="0" name=""/>
        <dsp:cNvSpPr/>
      </dsp:nvSpPr>
      <dsp:spPr>
        <a:xfrm>
          <a:off x="1725059" y="1274269"/>
          <a:ext cx="34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64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E32CA-8B9D-4CC5-880C-C21D2AA33968}">
      <dsp:nvSpPr>
        <dsp:cNvPr id="0" name=""/>
        <dsp:cNvSpPr/>
      </dsp:nvSpPr>
      <dsp:spPr>
        <a:xfrm>
          <a:off x="1725059" y="579010"/>
          <a:ext cx="344641" cy="740978"/>
        </a:xfrm>
        <a:custGeom>
          <a:avLst/>
          <a:gdLst/>
          <a:ahLst/>
          <a:cxnLst/>
          <a:rect l="0" t="0" r="0" b="0"/>
          <a:pathLst>
            <a:path>
              <a:moveTo>
                <a:pt x="0" y="740978"/>
              </a:moveTo>
              <a:lnTo>
                <a:pt x="172320" y="740978"/>
              </a:lnTo>
              <a:lnTo>
                <a:pt x="172320" y="0"/>
              </a:lnTo>
              <a:lnTo>
                <a:pt x="3446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5683C-7758-4F51-A1BA-553E7C1D45A3}">
      <dsp:nvSpPr>
        <dsp:cNvPr id="0" name=""/>
        <dsp:cNvSpPr/>
      </dsp:nvSpPr>
      <dsp:spPr>
        <a:xfrm>
          <a:off x="1852" y="1057200"/>
          <a:ext cx="1723206" cy="525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上位概念</a:t>
          </a:r>
        </a:p>
      </dsp:txBody>
      <dsp:txXfrm>
        <a:off x="1852" y="1057200"/>
        <a:ext cx="1723206" cy="525577"/>
      </dsp:txXfrm>
    </dsp:sp>
    <dsp:sp modelId="{F05C0BF5-8CB7-4FAD-BFE2-4EA17E1ACDD4}">
      <dsp:nvSpPr>
        <dsp:cNvPr id="0" name=""/>
        <dsp:cNvSpPr/>
      </dsp:nvSpPr>
      <dsp:spPr>
        <a:xfrm>
          <a:off x="2069700" y="316221"/>
          <a:ext cx="1723206" cy="525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下位概念</a:t>
          </a:r>
          <a:r>
            <a:rPr lang="en-US" altLang="zh-TW" sz="2400" kern="1200" dirty="0"/>
            <a:t>1</a:t>
          </a:r>
          <a:endParaRPr lang="zh-TW" altLang="en-US" sz="2400" kern="1200" dirty="0"/>
        </a:p>
      </dsp:txBody>
      <dsp:txXfrm>
        <a:off x="2069700" y="316221"/>
        <a:ext cx="1723206" cy="525577"/>
      </dsp:txXfrm>
    </dsp:sp>
    <dsp:sp modelId="{1FBD2EFD-2EA5-4173-BF6D-AC324E33F8EE}">
      <dsp:nvSpPr>
        <dsp:cNvPr id="0" name=""/>
        <dsp:cNvSpPr/>
      </dsp:nvSpPr>
      <dsp:spPr>
        <a:xfrm>
          <a:off x="2069700" y="1057200"/>
          <a:ext cx="1723206" cy="525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下位概念</a:t>
          </a:r>
          <a:r>
            <a:rPr lang="en-US" altLang="zh-TW" sz="2400" kern="1200" dirty="0"/>
            <a:t>2</a:t>
          </a:r>
          <a:endParaRPr lang="zh-TW" altLang="en-US" sz="2400" kern="1200" dirty="0"/>
        </a:p>
      </dsp:txBody>
      <dsp:txXfrm>
        <a:off x="2069700" y="1057200"/>
        <a:ext cx="1723206" cy="525577"/>
      </dsp:txXfrm>
    </dsp:sp>
    <dsp:sp modelId="{494D156B-52C5-44A8-A8B8-58E34094DB6B}">
      <dsp:nvSpPr>
        <dsp:cNvPr id="0" name=""/>
        <dsp:cNvSpPr/>
      </dsp:nvSpPr>
      <dsp:spPr>
        <a:xfrm>
          <a:off x="2069700" y="1798179"/>
          <a:ext cx="1723206" cy="525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下位概念</a:t>
          </a:r>
          <a:r>
            <a:rPr lang="en-US" altLang="zh-TW" sz="2400" kern="1200" dirty="0"/>
            <a:t>3</a:t>
          </a:r>
          <a:endParaRPr lang="zh-TW" altLang="en-US" sz="2400" kern="1200" dirty="0"/>
        </a:p>
      </dsp:txBody>
      <dsp:txXfrm>
        <a:off x="2069700" y="1798179"/>
        <a:ext cx="1723206" cy="525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0D6D-A280-481D-B946-9A267F0BB845}">
      <dsp:nvSpPr>
        <dsp:cNvPr id="0" name=""/>
        <dsp:cNvSpPr/>
      </dsp:nvSpPr>
      <dsp:spPr>
        <a:xfrm>
          <a:off x="1725059" y="1319989"/>
          <a:ext cx="344641" cy="740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320" y="0"/>
              </a:lnTo>
              <a:lnTo>
                <a:pt x="172320" y="740978"/>
              </a:lnTo>
              <a:lnTo>
                <a:pt x="344641" y="74097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B9DEC-D510-4AAA-A659-91C691A9E118}">
      <dsp:nvSpPr>
        <dsp:cNvPr id="0" name=""/>
        <dsp:cNvSpPr/>
      </dsp:nvSpPr>
      <dsp:spPr>
        <a:xfrm>
          <a:off x="1725059" y="1274269"/>
          <a:ext cx="34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641" y="4572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E32CA-8B9D-4CC5-880C-C21D2AA33968}">
      <dsp:nvSpPr>
        <dsp:cNvPr id="0" name=""/>
        <dsp:cNvSpPr/>
      </dsp:nvSpPr>
      <dsp:spPr>
        <a:xfrm>
          <a:off x="1725059" y="579010"/>
          <a:ext cx="344641" cy="740978"/>
        </a:xfrm>
        <a:custGeom>
          <a:avLst/>
          <a:gdLst/>
          <a:ahLst/>
          <a:cxnLst/>
          <a:rect l="0" t="0" r="0" b="0"/>
          <a:pathLst>
            <a:path>
              <a:moveTo>
                <a:pt x="0" y="740978"/>
              </a:moveTo>
              <a:lnTo>
                <a:pt x="172320" y="740978"/>
              </a:lnTo>
              <a:lnTo>
                <a:pt x="172320" y="0"/>
              </a:lnTo>
              <a:lnTo>
                <a:pt x="344641" y="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5683C-7758-4F51-A1BA-553E7C1D45A3}">
      <dsp:nvSpPr>
        <dsp:cNvPr id="0" name=""/>
        <dsp:cNvSpPr/>
      </dsp:nvSpPr>
      <dsp:spPr>
        <a:xfrm>
          <a:off x="1852" y="1057200"/>
          <a:ext cx="1723206" cy="5255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</a:rPr>
            <a:t>水果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52" y="1057200"/>
        <a:ext cx="1723206" cy="525577"/>
      </dsp:txXfrm>
    </dsp:sp>
    <dsp:sp modelId="{F05C0BF5-8CB7-4FAD-BFE2-4EA17E1ACDD4}">
      <dsp:nvSpPr>
        <dsp:cNvPr id="0" name=""/>
        <dsp:cNvSpPr/>
      </dsp:nvSpPr>
      <dsp:spPr>
        <a:xfrm>
          <a:off x="2069700" y="316221"/>
          <a:ext cx="1723206" cy="5255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</a:rPr>
            <a:t>香蕉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69700" y="316221"/>
        <a:ext cx="1723206" cy="525577"/>
      </dsp:txXfrm>
    </dsp:sp>
    <dsp:sp modelId="{1FBD2EFD-2EA5-4173-BF6D-AC324E33F8EE}">
      <dsp:nvSpPr>
        <dsp:cNvPr id="0" name=""/>
        <dsp:cNvSpPr/>
      </dsp:nvSpPr>
      <dsp:spPr>
        <a:xfrm>
          <a:off x="2069700" y="1057200"/>
          <a:ext cx="1723206" cy="5255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</a:rPr>
            <a:t>鳳梨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69700" y="1057200"/>
        <a:ext cx="1723206" cy="525577"/>
      </dsp:txXfrm>
    </dsp:sp>
    <dsp:sp modelId="{494D156B-52C5-44A8-A8B8-58E34094DB6B}">
      <dsp:nvSpPr>
        <dsp:cNvPr id="0" name=""/>
        <dsp:cNvSpPr/>
      </dsp:nvSpPr>
      <dsp:spPr>
        <a:xfrm>
          <a:off x="2069700" y="1798179"/>
          <a:ext cx="1723206" cy="5255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</a:rPr>
            <a:t>蘋果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69700" y="1798179"/>
        <a:ext cx="1723206" cy="52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93D11-BC4E-4625-8E7E-881984D4FA34}">
      <dsp:nvSpPr>
        <dsp:cNvPr id="0" name=""/>
        <dsp:cNvSpPr/>
      </dsp:nvSpPr>
      <dsp:spPr>
        <a:xfrm>
          <a:off x="0" y="5762"/>
          <a:ext cx="339090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019</a:t>
          </a:r>
          <a:r>
            <a:rPr lang="zh-TW" sz="2000" b="1" kern="1200" smtClean="0"/>
            <a:t>讀書法、</a:t>
          </a:r>
          <a:r>
            <a:rPr lang="en-US" sz="2000" b="1" kern="1200" smtClean="0"/>
            <a:t>020</a:t>
          </a:r>
          <a:r>
            <a:rPr lang="zh-TW" sz="2000" b="1" kern="1200" smtClean="0"/>
            <a:t>圖書資訊學</a:t>
          </a:r>
          <a:endParaRPr lang="zh-TW" altLang="en-US" sz="2000" kern="1200"/>
        </a:p>
      </dsp:txBody>
      <dsp:txXfrm>
        <a:off x="30628" y="36390"/>
        <a:ext cx="3329644" cy="566156"/>
      </dsp:txXfrm>
    </dsp:sp>
    <dsp:sp modelId="{2E9EB2C2-609C-4DB0-9CE4-52E8599D2758}">
      <dsp:nvSpPr>
        <dsp:cNvPr id="0" name=""/>
        <dsp:cNvSpPr/>
      </dsp:nvSpPr>
      <dsp:spPr>
        <a:xfrm>
          <a:off x="0" y="690775"/>
          <a:ext cx="339090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170</a:t>
          </a:r>
          <a:r>
            <a:rPr lang="zh-TW" sz="2000" b="1" kern="1200" dirty="0" smtClean="0"/>
            <a:t>心理學</a:t>
          </a:r>
          <a:endParaRPr lang="zh-TW" altLang="en-US" sz="2000" kern="1200" dirty="0"/>
        </a:p>
      </dsp:txBody>
      <dsp:txXfrm>
        <a:off x="30628" y="721403"/>
        <a:ext cx="3329644" cy="566156"/>
      </dsp:txXfrm>
    </dsp:sp>
    <dsp:sp modelId="{39B7523B-37E7-4CC9-B492-C7D372AF9181}">
      <dsp:nvSpPr>
        <dsp:cNvPr id="0" name=""/>
        <dsp:cNvSpPr/>
      </dsp:nvSpPr>
      <dsp:spPr>
        <a:xfrm>
          <a:off x="0" y="1375787"/>
          <a:ext cx="339090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733</a:t>
          </a:r>
          <a:r>
            <a:rPr lang="zh-TW" sz="2000" b="1" kern="1200" dirty="0" smtClean="0"/>
            <a:t>臺灣史地</a:t>
          </a:r>
          <a:endParaRPr lang="zh-TW" altLang="en-US" sz="2000" kern="1200" dirty="0"/>
        </a:p>
      </dsp:txBody>
      <dsp:txXfrm>
        <a:off x="30628" y="1406415"/>
        <a:ext cx="3329644" cy="566156"/>
      </dsp:txXfrm>
    </dsp:sp>
    <dsp:sp modelId="{AE43F7AD-AA53-4D14-A563-C5762EE46D08}">
      <dsp:nvSpPr>
        <dsp:cNvPr id="0" name=""/>
        <dsp:cNvSpPr/>
      </dsp:nvSpPr>
      <dsp:spPr>
        <a:xfrm>
          <a:off x="0" y="2060800"/>
          <a:ext cx="339090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780</a:t>
          </a:r>
          <a:r>
            <a:rPr lang="zh-TW" sz="2000" b="1" kern="1200" dirty="0" smtClean="0"/>
            <a:t>傳記</a:t>
          </a:r>
          <a:endParaRPr lang="zh-TW" altLang="en-US" sz="2000" kern="1200" dirty="0"/>
        </a:p>
      </dsp:txBody>
      <dsp:txXfrm>
        <a:off x="30628" y="2091428"/>
        <a:ext cx="3329644" cy="566156"/>
      </dsp:txXfrm>
    </dsp:sp>
    <dsp:sp modelId="{5F88D903-7D24-47E0-913F-8EA4503ABD3A}">
      <dsp:nvSpPr>
        <dsp:cNvPr id="0" name=""/>
        <dsp:cNvSpPr/>
      </dsp:nvSpPr>
      <dsp:spPr>
        <a:xfrm>
          <a:off x="0" y="2745812"/>
          <a:ext cx="339090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855</a:t>
          </a:r>
          <a:r>
            <a:rPr lang="zh-TW" sz="2000" b="1" kern="1200" dirty="0" smtClean="0"/>
            <a:t>散文、隨筆、日記</a:t>
          </a:r>
          <a:endParaRPr lang="zh-TW" altLang="en-US" sz="2000" kern="1200" dirty="0"/>
        </a:p>
      </dsp:txBody>
      <dsp:txXfrm>
        <a:off x="30628" y="2776440"/>
        <a:ext cx="3329644" cy="566156"/>
      </dsp:txXfrm>
    </dsp:sp>
    <dsp:sp modelId="{5D686220-F376-4C51-A18C-B74E92B663C0}">
      <dsp:nvSpPr>
        <dsp:cNvPr id="0" name=""/>
        <dsp:cNvSpPr/>
      </dsp:nvSpPr>
      <dsp:spPr>
        <a:xfrm>
          <a:off x="0" y="3430825"/>
          <a:ext cx="3390900" cy="627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990</a:t>
          </a:r>
          <a:r>
            <a:rPr lang="zh-TW" sz="2000" b="1" kern="1200" dirty="0" smtClean="0"/>
            <a:t>遊藝及休閒活動</a:t>
          </a:r>
          <a:endParaRPr lang="zh-TW" altLang="en-US" sz="2000" kern="1200" dirty="0"/>
        </a:p>
      </dsp:txBody>
      <dsp:txXfrm>
        <a:off x="30628" y="3461453"/>
        <a:ext cx="3329644" cy="566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1963-FEF7-436B-8080-44BC2CD6218D}">
      <dsp:nvSpPr>
        <dsp:cNvPr id="0" name=""/>
        <dsp:cNvSpPr/>
      </dsp:nvSpPr>
      <dsp:spPr>
        <a:xfrm>
          <a:off x="0" y="41987"/>
          <a:ext cx="7543800" cy="13803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/>
            <a:t>每週四早自修為晨讀時間</a:t>
          </a:r>
          <a:endParaRPr lang="zh-TW" altLang="en-US" sz="4400" b="1" kern="1200" dirty="0"/>
        </a:p>
      </dsp:txBody>
      <dsp:txXfrm>
        <a:off x="67381" y="109368"/>
        <a:ext cx="7409038" cy="1245545"/>
      </dsp:txXfrm>
    </dsp:sp>
    <dsp:sp modelId="{902C3002-B0BA-4FDE-8271-8C22DD47189C}">
      <dsp:nvSpPr>
        <dsp:cNvPr id="0" name=""/>
        <dsp:cNvSpPr/>
      </dsp:nvSpPr>
      <dsp:spPr>
        <a:xfrm>
          <a:off x="0" y="1549015"/>
          <a:ext cx="7543800" cy="1380307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/>
            <a:t>閱讀心得認證活動</a:t>
          </a:r>
          <a:endParaRPr lang="zh-TW" altLang="en-US" sz="4400" b="1" kern="1200" dirty="0"/>
        </a:p>
      </dsp:txBody>
      <dsp:txXfrm>
        <a:off x="67381" y="1616396"/>
        <a:ext cx="7409038" cy="1245545"/>
      </dsp:txXfrm>
    </dsp:sp>
    <dsp:sp modelId="{CA4C4997-2135-46FC-B94F-0A37C9CD783F}">
      <dsp:nvSpPr>
        <dsp:cNvPr id="0" name=""/>
        <dsp:cNvSpPr/>
      </dsp:nvSpPr>
      <dsp:spPr>
        <a:xfrm>
          <a:off x="0" y="3056042"/>
          <a:ext cx="7543800" cy="1380307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/>
            <a:t>其他閱讀活動</a:t>
          </a:r>
          <a:endParaRPr lang="zh-TW" altLang="en-US" sz="4400" b="1" kern="1200" dirty="0"/>
        </a:p>
      </dsp:txBody>
      <dsp:txXfrm>
        <a:off x="67381" y="3123423"/>
        <a:ext cx="7409038" cy="124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420B-5D73-4950-9AEB-13FE7383242B}" type="datetime1">
              <a:rPr lang="en-GB" altLang="zh-TW" smtClean="0"/>
              <a:pPr/>
              <a:t>22/05/2018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I:\Sam-conferences\Taiwan2014-ICTandhighereducation\talkatNTNU\ExaminingUniversityStudents'UseofSocialMediaforEducationv2.pptx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9E64-F156-4D28-9CFE-2B501779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36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I:\Sam-conferences\Taiwan2014-ICTandhighereducation\talkatNTNU\ExaminingUniversityStudents'UseofSocialMediaforEducationv2.pptx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8974-B2DF-4FD1-BF40-0A5428CCDF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639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I:\Sam-conferences\Taiwan2014-ICTandhighereducation\talkatNTNU\ExaminingUniversityStudents'UseofSocialMediaforEducationv2.pptx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8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I:\Sam-conferences\Taiwan2014-ICTandhighereducation\talkatNTNU\ExaminingUniversityStudents'UseofSocialMediaforEducationv2.pptx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1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I:\Sam-conferences\Taiwan2014-ICTandhighereducation\talkatNTNU\ExaminingUniversityStudents'UseofSocialMediaforEducationv2.pptx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0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I:\Sam-conferences\Taiwan2014-ICTandhighereducation\talkatNTNU\ExaminingUniversityStudents'UseofSocialMediaforEducationv2.pptx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4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數學</a:t>
            </a:r>
            <a:r>
              <a:rPr lang="zh-TW" altLang="en-US" dirty="0"/>
              <a:t>、</a:t>
            </a:r>
            <a:r>
              <a:rPr lang="zh-TW" altLang="zh-TW" dirty="0"/>
              <a:t>代數</a:t>
            </a:r>
            <a:r>
              <a:rPr lang="zh-TW" altLang="en-US" dirty="0"/>
              <a:t>、</a:t>
            </a:r>
            <a:r>
              <a:rPr lang="zh-TW" altLang="zh-TW" dirty="0"/>
              <a:t>幾何</a:t>
            </a:r>
            <a:r>
              <a:rPr lang="zh-TW" altLang="en-US" dirty="0"/>
              <a:t>、</a:t>
            </a:r>
            <a:r>
              <a:rPr lang="zh-TW" altLang="zh-TW" dirty="0"/>
              <a:t>電腦科學</a:t>
            </a:r>
          </a:p>
          <a:p>
            <a:r>
              <a:rPr lang="zh-TW" altLang="zh-TW" dirty="0"/>
              <a:t>地球科學</a:t>
            </a:r>
            <a:r>
              <a:rPr lang="zh-TW" altLang="en-US" dirty="0"/>
              <a:t>、</a:t>
            </a:r>
            <a:r>
              <a:rPr lang="zh-TW" altLang="zh-TW" dirty="0"/>
              <a:t>礦物學</a:t>
            </a:r>
            <a:r>
              <a:rPr lang="zh-TW" altLang="en-US" dirty="0"/>
              <a:t>、</a:t>
            </a:r>
            <a:r>
              <a:rPr lang="zh-TW" altLang="zh-TW" dirty="0"/>
              <a:t>岩石學</a:t>
            </a:r>
            <a:r>
              <a:rPr lang="zh-TW" altLang="en-US" dirty="0"/>
              <a:t>、</a:t>
            </a:r>
            <a:r>
              <a:rPr lang="zh-TW" altLang="zh-TW" dirty="0"/>
              <a:t>自然地理</a:t>
            </a:r>
          </a:p>
          <a:p>
            <a:r>
              <a:rPr lang="zh-TW" altLang="zh-TW" dirty="0"/>
              <a:t>生物科學</a:t>
            </a:r>
            <a:r>
              <a:rPr lang="zh-TW" altLang="en-US" dirty="0"/>
              <a:t>、</a:t>
            </a:r>
            <a:r>
              <a:rPr lang="zh-TW" altLang="zh-TW" dirty="0"/>
              <a:t>演化論</a:t>
            </a:r>
            <a:r>
              <a:rPr lang="zh-TW" altLang="en-US" dirty="0"/>
              <a:t>、</a:t>
            </a:r>
            <a:r>
              <a:rPr lang="zh-TW" altLang="zh-TW" dirty="0"/>
              <a:t>生態學</a:t>
            </a:r>
            <a:r>
              <a:rPr lang="zh-TW" altLang="en-US" dirty="0"/>
              <a:t>、</a:t>
            </a:r>
            <a:r>
              <a:rPr lang="zh-TW" altLang="zh-TW" dirty="0"/>
              <a:t>微生物學</a:t>
            </a:r>
          </a:p>
          <a:p>
            <a:r>
              <a:rPr lang="zh-TW" altLang="zh-TW" dirty="0"/>
              <a:t>動物學</a:t>
            </a:r>
            <a:r>
              <a:rPr lang="zh-TW" altLang="en-US" dirty="0"/>
              <a:t>、</a:t>
            </a:r>
            <a:r>
              <a:rPr lang="zh-TW" altLang="zh-TW" dirty="0"/>
              <a:t>無脊椎動物</a:t>
            </a:r>
            <a:r>
              <a:rPr lang="zh-TW" altLang="en-US" dirty="0"/>
              <a:t>、</a:t>
            </a:r>
            <a:r>
              <a:rPr lang="zh-TW" altLang="zh-TW" dirty="0"/>
              <a:t>節肢動物</a:t>
            </a:r>
            <a:r>
              <a:rPr lang="zh-TW" altLang="en-US" dirty="0"/>
              <a:t>、</a:t>
            </a:r>
            <a:r>
              <a:rPr lang="zh-TW" altLang="zh-TW" dirty="0"/>
              <a:t>哺乳綱</a:t>
            </a:r>
          </a:p>
          <a:p>
            <a:r>
              <a:rPr lang="zh-TW" altLang="zh-TW" dirty="0"/>
              <a:t>植物學</a:t>
            </a:r>
            <a:r>
              <a:rPr lang="zh-TW" altLang="en-US" dirty="0"/>
              <a:t>、</a:t>
            </a:r>
            <a:r>
              <a:rPr lang="zh-TW" altLang="zh-TW" dirty="0"/>
              <a:t>種子植物</a:t>
            </a:r>
            <a:r>
              <a:rPr lang="zh-TW" altLang="en-US" dirty="0"/>
              <a:t>、</a:t>
            </a:r>
            <a:r>
              <a:rPr lang="zh-TW" altLang="zh-TW" dirty="0"/>
              <a:t>孢子植物</a:t>
            </a:r>
            <a:r>
              <a:rPr lang="zh-TW" altLang="en-US" dirty="0"/>
              <a:t>、</a:t>
            </a:r>
            <a:r>
              <a:rPr lang="zh-TW" altLang="zh-TW" dirty="0"/>
              <a:t>植物分類學</a:t>
            </a:r>
          </a:p>
          <a:p>
            <a:r>
              <a:rPr lang="zh-TW" altLang="zh-TW" dirty="0"/>
              <a:t>西洋文學</a:t>
            </a:r>
            <a:r>
              <a:rPr lang="zh-TW" altLang="en-US" dirty="0"/>
              <a:t>、</a:t>
            </a:r>
            <a:r>
              <a:rPr lang="zh-TW" altLang="zh-TW" dirty="0"/>
              <a:t>英國文學</a:t>
            </a:r>
            <a:r>
              <a:rPr lang="zh-TW" altLang="en-US" dirty="0"/>
              <a:t>、</a:t>
            </a:r>
            <a:r>
              <a:rPr lang="zh-TW" altLang="zh-TW" dirty="0"/>
              <a:t>美國文學</a:t>
            </a:r>
            <a:r>
              <a:rPr lang="zh-TW" altLang="en-US" dirty="0"/>
              <a:t>、</a:t>
            </a:r>
            <a:r>
              <a:rPr lang="zh-TW" altLang="zh-TW" dirty="0"/>
              <a:t>古代西洋文學</a:t>
            </a:r>
          </a:p>
          <a:p>
            <a:r>
              <a:rPr lang="zh-TW" altLang="zh-TW" dirty="0"/>
              <a:t>亞洲史地</a:t>
            </a:r>
            <a:r>
              <a:rPr lang="zh-TW" altLang="en-US" dirty="0"/>
              <a:t>、</a:t>
            </a:r>
            <a:r>
              <a:rPr lang="zh-TW" altLang="zh-TW" dirty="0"/>
              <a:t>日本史地</a:t>
            </a:r>
            <a:r>
              <a:rPr lang="zh-TW" altLang="en-US" dirty="0"/>
              <a:t>、</a:t>
            </a:r>
            <a:r>
              <a:rPr lang="zh-TW" altLang="zh-TW" dirty="0"/>
              <a:t>韓國史地</a:t>
            </a:r>
            <a:r>
              <a:rPr lang="zh-TW" altLang="en-US" dirty="0"/>
              <a:t>、</a:t>
            </a:r>
            <a:r>
              <a:rPr lang="zh-TW" altLang="zh-TW" dirty="0"/>
              <a:t>臺灣史地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I:\</a:t>
            </a:r>
            <a:r>
              <a:rPr lang="en-US" dirty="0" smtClean="0"/>
              <a:t>Sam-conferences\Taiwan2014-ICTandhighereducation\talkatNTNU\ExaminingUniversityStudents'UseofSocialMediaforEducationv2.pptx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8659" y="1141286"/>
            <a:ext cx="7759065" cy="242239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924301"/>
            <a:ext cx="7543800" cy="4191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545786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11822" y="6400800"/>
            <a:ext cx="637681" cy="394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學校圖書館資源與服務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EE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8659" y="1141286"/>
            <a:ext cx="7759065" cy="2422398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000" spc="-5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924301"/>
            <a:ext cx="7543800" cy="4191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545786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11822" y="6400800"/>
            <a:ext cx="637681" cy="394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學校圖書館資源與服務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1390648"/>
            <a:ext cx="7543800" cy="44784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532914"/>
            <a:ext cx="7543800" cy="5336179"/>
          </a:xfrm>
        </p:spPr>
        <p:txBody>
          <a:bodyPr/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14" name="Rectangle 8"/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5677" y="6430598"/>
            <a:ext cx="6376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學校圖書館資源與服務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7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486A-44AA-4E2E-BB97-EB4D30E0F6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6026877"/>
      </p:ext>
    </p:extLst>
  </p:cSld>
  <p:clrMapOvr>
    <a:masterClrMapping/>
  </p:clrMapOvr>
  <p:transition spd="med">
    <p:random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90650"/>
            <a:ext cx="7543801" cy="44784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02347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67242" y="6430598"/>
            <a:ext cx="6376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71450" y="6400314"/>
            <a:ext cx="45719" cy="58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學校圖書館資源與服務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21" r:id="rId3"/>
    <p:sldLayoutId id="2147483726" r:id="rId4"/>
    <p:sldLayoutId id="2147483728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NUL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NUL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NUL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8662" y="826972"/>
            <a:ext cx="7978141" cy="2422398"/>
          </a:xfrm>
        </p:spPr>
        <p:txBody>
          <a:bodyPr/>
          <a:lstStyle/>
          <a:p>
            <a:r>
              <a:rPr lang="zh-TW" altLang="en-US" sz="2800" b="0" dirty="0" smtClean="0"/>
              <a:t>圖書館利用</a:t>
            </a:r>
            <a:r>
              <a:rPr lang="en-US" altLang="zh-TW" sz="2800" b="0" dirty="0" smtClean="0"/>
              <a:t>1-1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4400" dirty="0" smtClean="0"/>
              <a:t>學校圖書館資源與服務</a:t>
            </a:r>
            <a:endParaRPr lang="zh-TW" altLang="en-US" sz="4400" dirty="0"/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839326" y="4233942"/>
            <a:ext cx="7543800" cy="1243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b="1" kern="1200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教育部增置國中圖書教師輔導與教育訓練計畫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圖書資訊利用教育課程綱要及教案設計小組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國中組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設計者：臺南市文賢國民中學蔡佩伶老師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2369713"/>
            <a:ext cx="7543800" cy="34993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主題書展是</a:t>
            </a:r>
            <a:r>
              <a:rPr lang="en-US" altLang="zh-TW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同一主題精選的圖書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常見主題：性別、學習、海洋、閱讀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</a:rPr>
              <a:t>展期：一個月～一個學期不等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這裡</a:t>
            </a:r>
            <a:r>
              <a:rPr lang="en-US" altLang="zh-TW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展示同一主題精選的圖</a:t>
            </a:r>
            <a:r>
              <a:rPr lang="zh-TW" altLang="en-US" dirty="0"/>
              <a:t>書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書展書籍可外</a:t>
            </a:r>
            <a:r>
              <a:rPr lang="zh-TW" altLang="en-US" dirty="0"/>
              <a:t>借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認識圖書館的空間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2960" y="1377499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 smtClean="0">
                <a:ln w="22225">
                  <a:solidFill>
                    <a:srgbClr val="FF99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4.</a:t>
            </a:r>
            <a:r>
              <a:rPr lang="zh-TW" altLang="en-US" sz="5400" b="1" dirty="0" smtClean="0">
                <a:ln w="22225">
                  <a:solidFill>
                    <a:srgbClr val="FF99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主題書展區</a:t>
            </a:r>
            <a:endParaRPr lang="zh-TW" altLang="en-US" sz="5400" b="1" dirty="0">
              <a:ln w="22225">
                <a:solidFill>
                  <a:srgbClr val="FF99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242980" y="1377499"/>
            <a:ext cx="3123780" cy="1874268"/>
            <a:chOff x="1019427" y="2188189"/>
            <a:chExt cx="3123780" cy="1874268"/>
          </a:xfrm>
        </p:grpSpPr>
        <p:sp>
          <p:nvSpPr>
            <p:cNvPr id="9" name="矩形 8"/>
            <p:cNvSpPr/>
            <p:nvPr/>
          </p:nvSpPr>
          <p:spPr>
            <a:xfrm>
              <a:off x="1019427" y="2188189"/>
              <a:ext cx="3123780" cy="1874268"/>
            </a:xfrm>
            <a:prstGeom prst="rect">
              <a:avLst/>
            </a:prstGeom>
            <a:solidFill>
              <a:srgbClr val="FF99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 13"/>
            <p:cNvSpPr/>
            <p:nvPr/>
          </p:nvSpPr>
          <p:spPr>
            <a:xfrm>
              <a:off x="1019427" y="2188189"/>
              <a:ext cx="3123780" cy="1874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精選主題好書多</a:t>
              </a:r>
              <a:r>
                <a:rPr lang="en-US" altLang="zh-TW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小說繪本都很讚</a:t>
              </a:r>
              <a:r>
                <a:rPr lang="en-US" altLang="zh-TW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均衡閱讀好所在</a:t>
              </a:r>
              <a:endParaRPr lang="zh-TW" altLang="en-US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0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2369713"/>
            <a:ext cx="7543800" cy="3499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C3399"/>
                </a:solidFill>
              </a:rPr>
              <a:t>新書區</a:t>
            </a:r>
            <a:endParaRPr lang="en-US" altLang="zh-TW" b="1" dirty="0" smtClean="0">
              <a:solidFill>
                <a:srgbClr val="CC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展示本週上架的新書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展示期間限館內閱讀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C3399"/>
                </a:solidFill>
              </a:rPr>
              <a:t>閱覽區</a:t>
            </a:r>
            <a:endParaRPr lang="en-US" altLang="zh-TW" b="1" dirty="0" smtClean="0">
              <a:solidFill>
                <a:srgbClr val="CC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館內可安靜閱讀的區域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進行閱讀課程的區</a:t>
            </a:r>
            <a:r>
              <a:rPr lang="zh-TW" altLang="en-US" dirty="0"/>
              <a:t>域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認識圖書館的空間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2960" y="1377499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>
                <a:ln w="22225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5</a:t>
            </a:r>
            <a:r>
              <a:rPr lang="en-US" altLang="zh-TW" sz="5400" b="1" dirty="0" smtClean="0">
                <a:ln w="22225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.</a:t>
            </a:r>
            <a:r>
              <a:rPr lang="zh-TW" altLang="en-US" sz="5400" b="1" dirty="0" smtClean="0">
                <a:ln w="22225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其他區域</a:t>
            </a:r>
            <a:endParaRPr lang="zh-TW" altLang="en-US" sz="5400" b="1" dirty="0">
              <a:ln w="22225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</a:endParaRPr>
          </a:p>
        </p:txBody>
      </p:sp>
      <p:pic>
        <p:nvPicPr>
          <p:cNvPr id="11" name="內容版面配置區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092" y="4068358"/>
            <a:ext cx="3804137" cy="1604871"/>
          </a:xfrm>
          <a:prstGeom prst="rect">
            <a:avLst/>
          </a:prstGeom>
        </p:spPr>
      </p:pic>
      <p:pic>
        <p:nvPicPr>
          <p:cNvPr id="12" name="內容版面配置區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408" y="1508597"/>
            <a:ext cx="1919821" cy="25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優質閱讀</a:t>
            </a:r>
            <a:r>
              <a:rPr lang="zh-TW" altLang="en-US" dirty="0" smtClean="0"/>
              <a:t>環境你</a:t>
            </a:r>
            <a:r>
              <a:rPr lang="zh-TW" altLang="en-US" dirty="0"/>
              <a:t>我共同維護</a:t>
            </a:r>
          </a:p>
        </p:txBody>
      </p:sp>
      <p:graphicFrame>
        <p:nvGraphicFramePr>
          <p:cNvPr id="4" name="內容版面配置區 4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753394349"/>
              </p:ext>
            </p:extLst>
          </p:nvPr>
        </p:nvGraphicFramePr>
        <p:xfrm>
          <a:off x="822325" y="1390650"/>
          <a:ext cx="75438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9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做個有水準的優質讀者</a:t>
            </a:r>
          </a:p>
        </p:txBody>
      </p:sp>
      <p:graphicFrame>
        <p:nvGraphicFramePr>
          <p:cNvPr id="4" name="內容版面配置區 4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4283648731"/>
              </p:ext>
            </p:extLst>
          </p:nvPr>
        </p:nvGraphicFramePr>
        <p:xfrm>
          <a:off x="822325" y="1390650"/>
          <a:ext cx="75438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3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我是尋書達人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1-1-2</a:t>
            </a:r>
            <a:r>
              <a:rPr lang="zh-TW" altLang="en-US" dirty="0" smtClean="0"/>
              <a:t>認識並應用學校</a:t>
            </a:r>
            <a:r>
              <a:rPr lang="zh-TW" altLang="en-US" dirty="0"/>
              <a:t>圖書館的圖書分類法</a:t>
            </a:r>
          </a:p>
        </p:txBody>
      </p:sp>
    </p:spTree>
    <p:extLst>
      <p:ext uri="{BB962C8B-B14F-4D97-AF65-F5344CB8AC3E}">
        <p14:creationId xmlns:p14="http://schemas.microsoft.com/office/powerpoint/2010/main" val="27561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什麼方法</a:t>
            </a:r>
            <a:r>
              <a:rPr lang="zh-TW" altLang="en-US" dirty="0"/>
              <a:t>可以辦到呢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 bwMode="auto">
          <a:xfrm>
            <a:off x="373487" y="1274214"/>
            <a:ext cx="8384147" cy="4881887"/>
          </a:xfrm>
          <a:prstGeom prst="roundRect">
            <a:avLst>
              <a:gd name="adj" fmla="val 4207"/>
            </a:avLst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4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4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亂糟糟的書籍就靠它排列整齊依序上架</a:t>
            </a:r>
            <a:endParaRPr lang="en-US" altLang="zh-TW" sz="36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2" y="1544323"/>
            <a:ext cx="4420146" cy="24863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745" y="2962032"/>
            <a:ext cx="4420146" cy="2478464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 bwMode="auto">
          <a:xfrm rot="1925906">
            <a:off x="2201165" y="4173320"/>
            <a:ext cx="2470383" cy="42203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57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中文圖書分類法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822960" y="1400176"/>
            <a:ext cx="7543800" cy="45005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	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   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林林總總是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總類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	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  </a:t>
            </a:r>
            <a:r>
              <a:rPr lang="zh-TW" altLang="en-US" sz="32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學    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一思一想是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哲學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	</a:t>
            </a:r>
            <a:r>
              <a:rPr lang="zh-TW" altLang="en-US" sz="32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 </a:t>
            </a:r>
            <a:r>
              <a:rPr lang="zh-TW" altLang="en-US" sz="32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教    </a:t>
            </a:r>
            <a:r>
              <a:rPr lang="zh-TW" altLang="en-US" sz="32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阿彌陀佛是</a:t>
            </a:r>
            <a:r>
              <a:rPr lang="zh-TW" altLang="en-US" sz="32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宗教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	</a:t>
            </a:r>
            <a:r>
              <a:rPr lang="zh-TW" altLang="en-US" sz="32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   學    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	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山明水秀大</a:t>
            </a:r>
            <a:r>
              <a:rPr lang="zh-TW" altLang="en-US" sz="32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endParaRPr lang="zh-TW" altLang="en-US" sz="32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	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應用科學類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妙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	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社會科學類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五光十色是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	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中國史地類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六朝古都在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	</a:t>
            </a:r>
            <a:r>
              <a:rPr lang="zh-TW" altLang="en-US" sz="32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世界史地類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七大奇景</a:t>
            </a:r>
            <a:r>
              <a:rPr lang="zh-TW" altLang="en-US" sz="32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	</a:t>
            </a:r>
            <a:r>
              <a:rPr lang="zh-TW" altLang="en-US" sz="32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語言文學類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才高八斗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2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altLang="zh-TW" sz="3200" b="1" dirty="0" smtClean="0">
                <a:solidFill>
                  <a:srgbClr val="33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	</a:t>
            </a:r>
            <a:r>
              <a:rPr lang="zh-TW" altLang="en-US" sz="3200" b="1" dirty="0" smtClean="0">
                <a:solidFill>
                  <a:srgbClr val="33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    術    類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呀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	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zh-TW" altLang="en-US" sz="3200" b="1" dirty="0" smtClean="0">
                <a:solidFill>
                  <a:srgbClr val="33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最長久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7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認識書標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25201"/>
          <a:stretch/>
        </p:blipFill>
        <p:spPr>
          <a:xfrm>
            <a:off x="480763" y="1192479"/>
            <a:ext cx="3595304" cy="285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群組 2"/>
          <p:cNvGrpSpPr/>
          <p:nvPr/>
        </p:nvGrpSpPr>
        <p:grpSpPr>
          <a:xfrm>
            <a:off x="393847" y="2866957"/>
            <a:ext cx="8428181" cy="3254743"/>
            <a:chOff x="393847" y="2866957"/>
            <a:chExt cx="8428181" cy="3254743"/>
          </a:xfrm>
        </p:grpSpPr>
        <p:sp>
          <p:nvSpPr>
            <p:cNvPr id="12" name="向右箭號 11"/>
            <p:cNvSpPr/>
            <p:nvPr/>
          </p:nvSpPr>
          <p:spPr bwMode="auto">
            <a:xfrm>
              <a:off x="393847" y="2866957"/>
              <a:ext cx="5259978" cy="1274151"/>
            </a:xfrm>
            <a:prstGeom prst="rightArrow">
              <a:avLst/>
            </a:prstGeom>
            <a:noFill/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21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 smtClean="0">
                  <a:solidFill>
                    <a:srgbClr val="FF0000"/>
                  </a:solidFill>
                  <a:latin typeface="Arial" charset="0"/>
                  <a:ea typeface="黑体" pitchFamily="2" charset="-122"/>
                </a:rPr>
                <a:t>書標</a:t>
              </a:r>
              <a:endParaRPr lang="zh-TW" altLang="en-US" sz="4000" b="1" dirty="0">
                <a:solidFill>
                  <a:srgbClr val="FF0000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370489" y="3945269"/>
              <a:ext cx="1637731" cy="21764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008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874.57</a:t>
              </a:r>
            </a:p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8522</a:t>
              </a:r>
            </a:p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v.1  c.2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0011234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988919" y="3945269"/>
              <a:ext cx="1833109" cy="2176431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2800" dirty="0" smtClean="0">
                  <a:solidFill>
                    <a:srgbClr val="800080"/>
                  </a:solidFill>
                </a:rPr>
                <a:t>特藏</a:t>
              </a:r>
              <a:r>
                <a:rPr lang="zh-TW" altLang="en-US" sz="2800" dirty="0">
                  <a:solidFill>
                    <a:srgbClr val="800080"/>
                  </a:solidFill>
                </a:rPr>
                <a:t>號</a:t>
              </a:r>
              <a:endParaRPr lang="en-US" altLang="zh-TW" sz="2800" dirty="0" smtClean="0">
                <a:solidFill>
                  <a:srgbClr val="800080"/>
                </a:solidFill>
              </a:endParaRPr>
            </a:p>
            <a:p>
              <a:r>
                <a:rPr lang="zh-TW" altLang="en-US" sz="2800" dirty="0" smtClean="0">
                  <a:solidFill>
                    <a:srgbClr val="800080"/>
                  </a:solidFill>
                </a:rPr>
                <a:t>分類</a:t>
              </a:r>
              <a:r>
                <a:rPr lang="zh-TW" altLang="en-US" sz="2800" dirty="0">
                  <a:solidFill>
                    <a:srgbClr val="800080"/>
                  </a:solidFill>
                </a:rPr>
                <a:t>號</a:t>
              </a:r>
              <a:endParaRPr lang="en-US" altLang="zh-TW" sz="2800" dirty="0" smtClean="0">
                <a:solidFill>
                  <a:srgbClr val="800080"/>
                </a:solidFill>
              </a:endParaRPr>
            </a:p>
            <a:p>
              <a:r>
                <a:rPr lang="zh-TW" altLang="en-US" sz="2800" dirty="0" smtClean="0">
                  <a:solidFill>
                    <a:srgbClr val="800080"/>
                  </a:solidFill>
                </a:rPr>
                <a:t>作者</a:t>
              </a:r>
              <a:r>
                <a:rPr lang="zh-TW" altLang="en-US" sz="2800" dirty="0">
                  <a:solidFill>
                    <a:srgbClr val="800080"/>
                  </a:solidFill>
                </a:rPr>
                <a:t>號</a:t>
              </a:r>
              <a:endParaRPr lang="en-US" altLang="zh-TW" sz="2800" dirty="0" smtClean="0">
                <a:solidFill>
                  <a:srgbClr val="800080"/>
                </a:solidFill>
              </a:endParaRPr>
            </a:p>
            <a:p>
              <a:r>
                <a:rPr lang="zh-TW" altLang="en-US" sz="2800" dirty="0" smtClean="0">
                  <a:solidFill>
                    <a:srgbClr val="800080"/>
                  </a:solidFill>
                </a:rPr>
                <a:t>部冊  複本</a:t>
              </a:r>
              <a:endParaRPr lang="en-US" altLang="zh-TW" sz="2800" dirty="0">
                <a:solidFill>
                  <a:srgbClr val="800080"/>
                </a:solidFill>
              </a:endParaRPr>
            </a:p>
            <a:p>
              <a:r>
                <a:rPr lang="zh-TW" altLang="en-US" sz="2800" dirty="0" smtClean="0">
                  <a:solidFill>
                    <a:srgbClr val="800080"/>
                  </a:solidFill>
                </a:rPr>
                <a:t>登</a:t>
              </a:r>
              <a:r>
                <a:rPr lang="zh-TW" altLang="en-US" sz="2800" dirty="0">
                  <a:solidFill>
                    <a:srgbClr val="800080"/>
                  </a:solidFill>
                </a:rPr>
                <a:t>錄號</a:t>
              </a:r>
            </a:p>
          </p:txBody>
        </p:sp>
      </p:grpSp>
      <p:sp>
        <p:nvSpPr>
          <p:cNvPr id="8" name="五邊形 7"/>
          <p:cNvSpPr/>
          <p:nvPr/>
        </p:nvSpPr>
        <p:spPr bwMode="auto">
          <a:xfrm flipH="1">
            <a:off x="3352799" y="4408538"/>
            <a:ext cx="4915437" cy="864000"/>
          </a:xfrm>
          <a:prstGeom prst="homePlate">
            <a:avLst/>
          </a:prstGeom>
          <a:noFill/>
          <a:ln w="57150">
            <a:solidFill>
              <a:srgbClr val="FF00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索書號</a:t>
            </a:r>
          </a:p>
        </p:txBody>
      </p:sp>
    </p:spTree>
    <p:extLst>
      <p:ext uri="{BB962C8B-B14F-4D97-AF65-F5344CB8AC3E}">
        <p14:creationId xmlns:p14="http://schemas.microsoft.com/office/powerpoint/2010/main" val="26367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如何找到你要的書？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90429"/>
              </p:ext>
            </p:extLst>
          </p:nvPr>
        </p:nvGraphicFramePr>
        <p:xfrm>
          <a:off x="457200" y="205740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5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half" idx="10"/>
          </p:nvPr>
        </p:nvPicPr>
        <p:blipFill rotWithShape="1">
          <a:blip r:embed="rId2"/>
          <a:srcRect l="11464" t="12394" r="13248" b="12299"/>
          <a:stretch/>
        </p:blipFill>
        <p:spPr>
          <a:xfrm>
            <a:off x="460741" y="1313644"/>
            <a:ext cx="8268237" cy="4649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學校圖書管理系統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 bwMode="auto">
          <a:xfrm flipH="1">
            <a:off x="2567187" y="1815920"/>
            <a:ext cx="871472" cy="412125"/>
          </a:xfrm>
          <a:prstGeom prst="roundRect">
            <a:avLst>
              <a:gd name="adj" fmla="val 4742"/>
            </a:avLst>
          </a:prstGeom>
          <a:noFill/>
          <a:ln w="57150">
            <a:solidFill>
              <a:srgbClr val="FF00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4000" b="1" dirty="0">
              <a:solidFill>
                <a:srgbClr val="FF000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78" y="2228045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可以查詢館藏書籍資訊</a:t>
            </a:r>
            <a:endParaRPr lang="zh-TW" altLang="en-US" sz="4400" b="1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0" y="285275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2960" y="278809"/>
            <a:ext cx="7920990" cy="7368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600" dirty="0"/>
              <a:t>圖書資訊利用教育課程綱要及</a:t>
            </a:r>
            <a:r>
              <a:rPr lang="zh-TW" altLang="en-US" sz="3600" dirty="0" smtClean="0"/>
              <a:t>教案設計</a:t>
            </a:r>
            <a:r>
              <a:rPr lang="zh-TW" altLang="en-US" sz="3600" dirty="0"/>
              <a:t>小組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815377" y="1258125"/>
            <a:ext cx="7886700" cy="4838298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主持人：國立臺灣師範大學圖資所陳昭珍教授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共同指導：</a:t>
            </a:r>
            <a:r>
              <a:rPr lang="zh-TW" altLang="zh-TW" sz="1900" dirty="0"/>
              <a:t>國立政治大學圖書資訊與檔案學研究所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林巧敏教授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中興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圖書資訊學研究所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詹麗萍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</a:p>
          <a:p>
            <a:pPr marL="0" indent="0">
              <a:buNone/>
            </a:pPr>
            <a:r>
              <a:rPr lang="zh-TW" altLang="en-US" sz="1900" dirty="0" smtClean="0"/>
              <a:t>                       </a:t>
            </a:r>
            <a:r>
              <a:rPr lang="zh-TW" altLang="zh-TW" sz="1900" dirty="0" smtClean="0"/>
              <a:t>國立</a:t>
            </a:r>
            <a:r>
              <a:rPr lang="zh-TW" altLang="zh-TW" sz="1900" dirty="0"/>
              <a:t>臺中教育大學區域與社會發展</a:t>
            </a:r>
            <a:r>
              <a:rPr lang="zh-TW" altLang="zh-TW" sz="1900" dirty="0" smtClean="0"/>
              <a:t>學系賴苑玲</a:t>
            </a:r>
            <a:r>
              <a:rPr lang="zh-TW" altLang="zh-TW" sz="1900" dirty="0"/>
              <a:t>教授</a:t>
            </a:r>
          </a:p>
          <a:p>
            <a:pPr marL="0" indent="0">
              <a:buNone/>
            </a:pPr>
            <a:r>
              <a:rPr lang="zh-TW" altLang="en-US" sz="1900" dirty="0" smtClean="0"/>
              <a:t>                       </a:t>
            </a:r>
            <a:r>
              <a:rPr lang="zh-TW" altLang="zh-TW" sz="1900" dirty="0" smtClean="0"/>
              <a:t>國立</a:t>
            </a:r>
            <a:r>
              <a:rPr lang="zh-TW" altLang="zh-TW" sz="1900" dirty="0"/>
              <a:t>臺南大學教育學</a:t>
            </a:r>
            <a:r>
              <a:rPr lang="zh-TW" altLang="zh-TW" sz="1900" dirty="0" smtClean="0"/>
              <a:t>系陳海泓教授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小組成員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：基隆市銘傳國民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中學林季儒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基隆市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武崙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國民中學魏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伶容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苗栗縣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民國民中學梁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語喬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中市大墩國民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師薇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中市四張犁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國民中學施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錦瑢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嘉義縣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國民中學張家祥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南市中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山國民中學何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憶婷老師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南市文賢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國民中學蔡佩伶老師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花蓮縣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玉里國民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中學姜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亭安老師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85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half" idx="10"/>
          </p:nvPr>
        </p:nvPicPr>
        <p:blipFill rotWithShape="1">
          <a:blip r:embed="rId2"/>
          <a:srcRect l="30073" t="32132" r="31174" b="29911"/>
          <a:stretch/>
        </p:blipFill>
        <p:spPr>
          <a:xfrm>
            <a:off x="822960" y="1481070"/>
            <a:ext cx="7543800" cy="4154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圖書資料搜尋結果說明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 bwMode="auto">
          <a:xfrm flipH="1">
            <a:off x="4607618" y="2410863"/>
            <a:ext cx="2565914" cy="82303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  <a:ln w="57150">
            <a:solidFill>
              <a:srgbClr val="CC00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srgbClr val="D220A6"/>
                </a:solidFill>
                <a:latin typeface="Arial" charset="0"/>
                <a:ea typeface="黑体" pitchFamily="2" charset="-122"/>
              </a:rPr>
              <a:t>索書號</a:t>
            </a:r>
            <a:endParaRPr lang="zh-TW" altLang="en-US" sz="3600" b="1" dirty="0">
              <a:solidFill>
                <a:srgbClr val="D220A6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9" name="圓角矩形 8"/>
          <p:cNvSpPr/>
          <p:nvPr/>
        </p:nvSpPr>
        <p:spPr bwMode="auto">
          <a:xfrm flipH="1">
            <a:off x="822958" y="1099671"/>
            <a:ext cx="2783125" cy="98586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  <a:ln w="57150">
            <a:solidFill>
              <a:srgbClr val="CC00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srgbClr val="D220A6"/>
                </a:solidFill>
                <a:latin typeface="Arial" charset="0"/>
                <a:ea typeface="黑体" pitchFamily="2" charset="-122"/>
              </a:rPr>
              <a:t>書名作者</a:t>
            </a:r>
            <a:endParaRPr lang="zh-TW" altLang="en-US" sz="3600" b="1" dirty="0">
              <a:solidFill>
                <a:srgbClr val="D220A6"/>
              </a:solidFill>
              <a:latin typeface="Arial" charset="0"/>
              <a:ea typeface="黑体" pitchFamily="2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0" y="285275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館藏書庫區配置圖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54"/>
          <a:stretch/>
        </p:blipFill>
        <p:spPr>
          <a:xfrm>
            <a:off x="1147764" y="1405450"/>
            <a:ext cx="7084330" cy="3394472"/>
          </a:xfrm>
        </p:spPr>
      </p:pic>
      <p:grpSp>
        <p:nvGrpSpPr>
          <p:cNvPr id="6" name="群組 5"/>
          <p:cNvGrpSpPr/>
          <p:nvPr/>
        </p:nvGrpSpPr>
        <p:grpSpPr>
          <a:xfrm>
            <a:off x="320938" y="2139712"/>
            <a:ext cx="4807857" cy="3571629"/>
            <a:chOff x="320938" y="2139712"/>
            <a:chExt cx="4807857" cy="3571629"/>
          </a:xfrm>
        </p:grpSpPr>
        <p:grpSp>
          <p:nvGrpSpPr>
            <p:cNvPr id="3" name="群組 2"/>
            <p:cNvGrpSpPr/>
            <p:nvPr/>
          </p:nvGrpSpPr>
          <p:grpSpPr>
            <a:xfrm>
              <a:off x="320938" y="2139712"/>
              <a:ext cx="4807857" cy="2581277"/>
              <a:chOff x="787400" y="2945945"/>
              <a:chExt cx="4807857" cy="2581277"/>
            </a:xfrm>
          </p:grpSpPr>
          <p:sp>
            <p:nvSpPr>
              <p:cNvPr id="15" name="文字方塊 19"/>
              <p:cNvSpPr txBox="1"/>
              <p:nvPr/>
            </p:nvSpPr>
            <p:spPr>
              <a:xfrm>
                <a:off x="1447800" y="4917622"/>
                <a:ext cx="32004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800" b="1" kern="100" spc="300" dirty="0">
                    <a:ln w="5715" cap="flat" cmpd="sng" algn="ctr">
                      <a:solidFill>
                        <a:srgbClr val="FFF4F7"/>
                      </a:solidFill>
                      <a:prstDash val="solid"/>
                      <a:miter lim="0"/>
                    </a:ln>
                    <a:gradFill>
                      <a:gsLst>
                        <a:gs pos="10000">
                          <a:srgbClr val="FF3B91"/>
                        </a:gs>
                        <a:gs pos="75000">
                          <a:srgbClr val="E10160"/>
                        </a:gs>
                      </a:gsLst>
                      <a:lin ang="5400000" scaled="0"/>
                    </a:gradFill>
                    <a:effectLst>
                      <a:glow rad="45504">
                        <a:schemeClr val="accent1">
                          <a:satMod val="220000"/>
                          <a:alpha val="35000"/>
                        </a:schemeClr>
                      </a:glow>
                    </a:effectLst>
                    <a:latin typeface="Broadway BT"/>
                    <a:ea typeface="標楷體"/>
                    <a:cs typeface="Times New Roman"/>
                  </a:rPr>
                  <a:t>0,1,2,3</a:t>
                </a:r>
                <a:endParaRPr lang="zh-TW" altLang="en-US" kern="100" dirty="0"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16" name="文字方塊 19"/>
              <p:cNvSpPr txBox="1"/>
              <p:nvPr/>
            </p:nvSpPr>
            <p:spPr>
              <a:xfrm>
                <a:off x="1614714" y="4124324"/>
                <a:ext cx="32004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800" b="1" kern="100" spc="300" dirty="0">
                    <a:ln w="5715" cap="flat" cmpd="sng" algn="ctr">
                      <a:solidFill>
                        <a:srgbClr val="FFF4F7"/>
                      </a:solidFill>
                      <a:prstDash val="solid"/>
                      <a:miter lim="0"/>
                    </a:ln>
                    <a:gradFill>
                      <a:gsLst>
                        <a:gs pos="10000">
                          <a:srgbClr val="FF3B91"/>
                        </a:gs>
                        <a:gs pos="75000">
                          <a:srgbClr val="E10160"/>
                        </a:gs>
                      </a:gsLst>
                      <a:lin ang="5400000" scaled="0"/>
                    </a:gradFill>
                    <a:effectLst>
                      <a:glow rad="45504">
                        <a:schemeClr val="accent1">
                          <a:satMod val="220000"/>
                          <a:alpha val="35000"/>
                        </a:schemeClr>
                      </a:glow>
                    </a:effectLst>
                    <a:latin typeface="Broadway BT"/>
                    <a:ea typeface="標楷體"/>
                    <a:cs typeface="Times New Roman"/>
                  </a:rPr>
                  <a:t>4,5</a:t>
                </a:r>
                <a:endParaRPr lang="zh-TW" altLang="en-US" kern="100" dirty="0"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17" name="文字方塊 19"/>
              <p:cNvSpPr txBox="1"/>
              <p:nvPr/>
            </p:nvSpPr>
            <p:spPr>
              <a:xfrm>
                <a:off x="990600" y="3575955"/>
                <a:ext cx="32004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800" b="1" kern="100" spc="300" dirty="0">
                    <a:ln w="5715" cap="flat" cmpd="sng" algn="ctr">
                      <a:solidFill>
                        <a:srgbClr val="FFF4F7"/>
                      </a:solidFill>
                      <a:prstDash val="solid"/>
                      <a:miter lim="0"/>
                    </a:ln>
                    <a:gradFill>
                      <a:gsLst>
                        <a:gs pos="10000">
                          <a:srgbClr val="FF3B91"/>
                        </a:gs>
                        <a:gs pos="75000">
                          <a:srgbClr val="E10160"/>
                        </a:gs>
                      </a:gsLst>
                      <a:lin ang="5400000" scaled="0"/>
                    </a:gradFill>
                    <a:effectLst>
                      <a:glow rad="45504">
                        <a:schemeClr val="accent1">
                          <a:satMod val="220000"/>
                          <a:alpha val="35000"/>
                        </a:schemeClr>
                      </a:glow>
                    </a:effectLst>
                    <a:latin typeface="Broadway BT"/>
                    <a:ea typeface="標楷體"/>
                    <a:cs typeface="Times New Roman"/>
                  </a:rPr>
                  <a:t>6,7</a:t>
                </a:r>
                <a:endParaRPr lang="zh-TW" altLang="en-US" kern="100" dirty="0"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18" name="文字方塊 19"/>
              <p:cNvSpPr txBox="1"/>
              <p:nvPr/>
            </p:nvSpPr>
            <p:spPr>
              <a:xfrm>
                <a:off x="2394857" y="3143250"/>
                <a:ext cx="32004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800" b="1" kern="100" spc="300" dirty="0">
                    <a:ln w="5715" cap="flat" cmpd="sng" algn="ctr">
                      <a:solidFill>
                        <a:srgbClr val="FFF4F7"/>
                      </a:solidFill>
                      <a:prstDash val="solid"/>
                      <a:miter lim="0"/>
                    </a:ln>
                    <a:gradFill>
                      <a:gsLst>
                        <a:gs pos="10000">
                          <a:srgbClr val="FF3B91"/>
                        </a:gs>
                        <a:gs pos="75000">
                          <a:srgbClr val="E10160"/>
                        </a:gs>
                      </a:gsLst>
                      <a:lin ang="5400000" scaled="0"/>
                    </a:gradFill>
                    <a:effectLst>
                      <a:glow rad="45504">
                        <a:schemeClr val="accent1">
                          <a:satMod val="220000"/>
                          <a:alpha val="35000"/>
                        </a:schemeClr>
                      </a:glow>
                    </a:effectLst>
                    <a:latin typeface="Broadway BT"/>
                    <a:ea typeface="標楷體"/>
                    <a:cs typeface="Times New Roman"/>
                  </a:rPr>
                  <a:t>8</a:t>
                </a:r>
                <a:endParaRPr lang="zh-TW" altLang="en-US" kern="100" dirty="0"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19" name="文字方塊 19"/>
              <p:cNvSpPr txBox="1"/>
              <p:nvPr/>
            </p:nvSpPr>
            <p:spPr>
              <a:xfrm>
                <a:off x="787400" y="2945945"/>
                <a:ext cx="32004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800" b="1" kern="100" spc="300" dirty="0">
                    <a:ln w="5715" cap="flat" cmpd="sng" algn="ctr">
                      <a:solidFill>
                        <a:srgbClr val="FFF4F7"/>
                      </a:solidFill>
                      <a:prstDash val="solid"/>
                      <a:miter lim="0"/>
                    </a:ln>
                    <a:gradFill>
                      <a:gsLst>
                        <a:gs pos="10000">
                          <a:srgbClr val="FF3B91"/>
                        </a:gs>
                        <a:gs pos="75000">
                          <a:srgbClr val="E10160"/>
                        </a:gs>
                      </a:gsLst>
                      <a:lin ang="5400000" scaled="0"/>
                    </a:gradFill>
                    <a:effectLst>
                      <a:glow rad="45504">
                        <a:schemeClr val="accent1">
                          <a:satMod val="220000"/>
                          <a:alpha val="35000"/>
                        </a:schemeClr>
                      </a:glow>
                    </a:effectLst>
                    <a:latin typeface="Broadway BT"/>
                    <a:ea typeface="標楷體"/>
                    <a:cs typeface="Times New Roman"/>
                  </a:rPr>
                  <a:t>9</a:t>
                </a:r>
                <a:endParaRPr lang="zh-TW" altLang="en-US" kern="100" dirty="0">
                  <a:latin typeface="Calibri"/>
                  <a:ea typeface="新細明體"/>
                  <a:cs typeface="Times New Roman"/>
                </a:endParaRPr>
              </a:p>
            </p:txBody>
          </p:sp>
        </p:grpSp>
        <p:sp>
          <p:nvSpPr>
            <p:cNvPr id="14" name="文字方塊 19"/>
            <p:cNvSpPr txBox="1"/>
            <p:nvPr/>
          </p:nvSpPr>
          <p:spPr>
            <a:xfrm>
              <a:off x="837164" y="4881516"/>
              <a:ext cx="3516119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800" b="1" kern="100" dirty="0" smtClean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分類號順序</a:t>
              </a:r>
              <a:endParaRPr lang="zh-TW" altLang="en-US" b="1" kern="1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989859" y="3164681"/>
            <a:ext cx="4495800" cy="2465066"/>
            <a:chOff x="3989859" y="3164681"/>
            <a:chExt cx="4495800" cy="2465066"/>
          </a:xfrm>
        </p:grpSpPr>
        <p:grpSp>
          <p:nvGrpSpPr>
            <p:cNvPr id="4" name="群組 3"/>
            <p:cNvGrpSpPr/>
            <p:nvPr/>
          </p:nvGrpSpPr>
          <p:grpSpPr>
            <a:xfrm>
              <a:off x="3989859" y="3164681"/>
              <a:ext cx="4267200" cy="1454604"/>
              <a:chOff x="3989859" y="3164681"/>
              <a:chExt cx="4267200" cy="1454604"/>
            </a:xfrm>
          </p:grpSpPr>
          <p:cxnSp>
            <p:nvCxnSpPr>
              <p:cNvPr id="7" name="直線單箭頭接點 6"/>
              <p:cNvCxnSpPr/>
              <p:nvPr/>
            </p:nvCxnSpPr>
            <p:spPr bwMode="auto">
              <a:xfrm flipV="1">
                <a:off x="5285259" y="4276385"/>
                <a:ext cx="2971800" cy="34290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直線單箭頭接點 7"/>
              <p:cNvCxnSpPr/>
              <p:nvPr/>
            </p:nvCxnSpPr>
            <p:spPr bwMode="auto">
              <a:xfrm flipH="1">
                <a:off x="4828059" y="3933485"/>
                <a:ext cx="3048000" cy="288472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直線單箭頭接點 10"/>
              <p:cNvCxnSpPr/>
              <p:nvPr/>
            </p:nvCxnSpPr>
            <p:spPr bwMode="auto">
              <a:xfrm flipH="1">
                <a:off x="3989859" y="3164681"/>
                <a:ext cx="3048000" cy="144236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線單箭頭接點 12"/>
              <p:cNvCxnSpPr/>
              <p:nvPr/>
            </p:nvCxnSpPr>
            <p:spPr bwMode="auto">
              <a:xfrm flipV="1">
                <a:off x="4370859" y="3394642"/>
                <a:ext cx="2971800" cy="17145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" name="文字方塊 19"/>
            <p:cNvSpPr txBox="1"/>
            <p:nvPr/>
          </p:nvSpPr>
          <p:spPr>
            <a:xfrm>
              <a:off x="5285259" y="4799922"/>
              <a:ext cx="3200400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800" b="1" kern="1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倒</a:t>
              </a:r>
              <a:r>
                <a:rPr lang="en-US" altLang="zh-TW" sz="4800" b="1" kern="1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S</a:t>
              </a:r>
              <a:r>
                <a:rPr lang="zh-TW" altLang="en-US" sz="4800" b="1" kern="1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型排列</a:t>
              </a:r>
              <a:endPara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28524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2057401"/>
            <a:ext cx="8046156" cy="339447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書櫃標籤的妙用</a:t>
            </a:r>
          </a:p>
        </p:txBody>
      </p:sp>
      <p:sp>
        <p:nvSpPr>
          <p:cNvPr id="8" name="矩形 7"/>
          <p:cNvSpPr/>
          <p:nvPr/>
        </p:nvSpPr>
        <p:spPr>
          <a:xfrm>
            <a:off x="251460" y="128796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利用書櫃標籤可以更快找到書哦！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272" y="4057649"/>
            <a:ext cx="4397829" cy="13716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 bwMode="auto">
          <a:xfrm flipH="1">
            <a:off x="940158" y="3603025"/>
            <a:ext cx="3157114" cy="750034"/>
          </a:xfrm>
          <a:prstGeom prst="roundRect">
            <a:avLst/>
          </a:prstGeom>
          <a:noFill/>
          <a:ln w="57150">
            <a:solidFill>
              <a:srgbClr val="FF00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charset="0"/>
                <a:ea typeface="黑体" pitchFamily="2" charset="-122"/>
              </a:rPr>
              <a:t>分類號</a:t>
            </a:r>
            <a:endParaRPr lang="zh-TW" altLang="en-US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0" name="圓角矩形 9"/>
          <p:cNvSpPr/>
          <p:nvPr/>
        </p:nvSpPr>
        <p:spPr bwMode="auto">
          <a:xfrm flipH="1">
            <a:off x="2638023" y="4516137"/>
            <a:ext cx="3157114" cy="750034"/>
          </a:xfrm>
          <a:prstGeom prst="roundRect">
            <a:avLst/>
          </a:prstGeom>
          <a:noFill/>
          <a:ln w="57150">
            <a:solidFill>
              <a:srgbClr val="FF00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charset="0"/>
                <a:ea typeface="黑体" pitchFamily="2" charset="-122"/>
              </a:rPr>
              <a:t>索書號</a:t>
            </a:r>
            <a:endParaRPr lang="zh-TW" altLang="en-US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charset="0"/>
              <a:ea typeface="黑体" pitchFamily="2" charset="-122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6" y="28524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書櫃找書順序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62" y="1308856"/>
            <a:ext cx="6045595" cy="4534197"/>
          </a:xfrm>
        </p:spPr>
      </p:pic>
      <p:grpSp>
        <p:nvGrpSpPr>
          <p:cNvPr id="14" name="群組 13"/>
          <p:cNvGrpSpPr/>
          <p:nvPr/>
        </p:nvGrpSpPr>
        <p:grpSpPr>
          <a:xfrm>
            <a:off x="1599766" y="1852644"/>
            <a:ext cx="924493" cy="3067085"/>
            <a:chOff x="1599766" y="1852644"/>
            <a:chExt cx="924493" cy="3067085"/>
          </a:xfrm>
        </p:grpSpPr>
        <p:cxnSp>
          <p:nvCxnSpPr>
            <p:cNvPr id="11" name="直線單箭頭接點 10"/>
            <p:cNvCxnSpPr/>
            <p:nvPr/>
          </p:nvCxnSpPr>
          <p:spPr bwMode="auto">
            <a:xfrm flipH="1">
              <a:off x="2511380" y="2036072"/>
              <a:ext cx="12879" cy="249729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文字方塊 19"/>
            <p:cNvSpPr txBox="1"/>
            <p:nvPr/>
          </p:nvSpPr>
          <p:spPr>
            <a:xfrm>
              <a:off x="1599766" y="1852644"/>
              <a:ext cx="743951" cy="30670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800" b="1" kern="100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由上至下</a:t>
              </a:r>
              <a:endParaRPr lang="zh-TW" altLang="en-US" b="1" kern="1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511380" y="972821"/>
            <a:ext cx="4250028" cy="1063251"/>
            <a:chOff x="2511380" y="972821"/>
            <a:chExt cx="4250028" cy="1063251"/>
          </a:xfrm>
        </p:grpSpPr>
        <p:cxnSp>
          <p:nvCxnSpPr>
            <p:cNvPr id="13" name="直線單箭頭接點 12"/>
            <p:cNvCxnSpPr/>
            <p:nvPr/>
          </p:nvCxnSpPr>
          <p:spPr bwMode="auto">
            <a:xfrm flipV="1">
              <a:off x="2651340" y="1308856"/>
              <a:ext cx="4110068" cy="727216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文字方塊 20"/>
            <p:cNvSpPr txBox="1"/>
            <p:nvPr/>
          </p:nvSpPr>
          <p:spPr>
            <a:xfrm>
              <a:off x="2511380" y="972821"/>
              <a:ext cx="3747113" cy="8540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800" b="1" kern="100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由左至</a:t>
              </a:r>
              <a:r>
                <a:rPr lang="zh-TW" altLang="en-US" sz="4800" b="1" kern="1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右</a:t>
              </a:r>
              <a:endParaRPr lang="zh-TW" altLang="en-US" b="1" kern="1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535860" y="1826887"/>
            <a:ext cx="762602" cy="2884053"/>
            <a:chOff x="2535860" y="1826887"/>
            <a:chExt cx="762602" cy="2884053"/>
          </a:xfrm>
        </p:grpSpPr>
        <p:sp>
          <p:nvSpPr>
            <p:cNvPr id="22" name="文字方塊 19"/>
            <p:cNvSpPr txBox="1"/>
            <p:nvPr/>
          </p:nvSpPr>
          <p:spPr>
            <a:xfrm>
              <a:off x="2535860" y="1826887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3" name="文字方塊 19"/>
            <p:cNvSpPr txBox="1"/>
            <p:nvPr/>
          </p:nvSpPr>
          <p:spPr>
            <a:xfrm>
              <a:off x="2535860" y="2485640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2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4" name="文字方塊 19"/>
            <p:cNvSpPr txBox="1"/>
            <p:nvPr/>
          </p:nvSpPr>
          <p:spPr>
            <a:xfrm>
              <a:off x="2535860" y="3202696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3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5" name="文字方塊 19"/>
            <p:cNvSpPr txBox="1"/>
            <p:nvPr/>
          </p:nvSpPr>
          <p:spPr>
            <a:xfrm>
              <a:off x="2535860" y="3881115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4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321322" y="1681834"/>
            <a:ext cx="762602" cy="3180250"/>
            <a:chOff x="3321322" y="1681834"/>
            <a:chExt cx="762602" cy="3180250"/>
          </a:xfrm>
        </p:grpSpPr>
        <p:sp>
          <p:nvSpPr>
            <p:cNvPr id="26" name="文字方塊 19"/>
            <p:cNvSpPr txBox="1"/>
            <p:nvPr/>
          </p:nvSpPr>
          <p:spPr>
            <a:xfrm>
              <a:off x="3321322" y="1681834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5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7" name="文字方塊 19"/>
            <p:cNvSpPr txBox="1"/>
            <p:nvPr/>
          </p:nvSpPr>
          <p:spPr>
            <a:xfrm>
              <a:off x="3321322" y="2409050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6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8" name="文字方塊 19"/>
            <p:cNvSpPr txBox="1"/>
            <p:nvPr/>
          </p:nvSpPr>
          <p:spPr>
            <a:xfrm>
              <a:off x="3321322" y="3258541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7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9" name="文字方塊 19"/>
            <p:cNvSpPr txBox="1"/>
            <p:nvPr/>
          </p:nvSpPr>
          <p:spPr>
            <a:xfrm>
              <a:off x="3321322" y="4032259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8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374622" y="1504671"/>
            <a:ext cx="983247" cy="3739534"/>
            <a:chOff x="4374622" y="1504671"/>
            <a:chExt cx="983247" cy="3739534"/>
          </a:xfrm>
        </p:grpSpPr>
        <p:sp>
          <p:nvSpPr>
            <p:cNvPr id="30" name="文字方塊 19"/>
            <p:cNvSpPr txBox="1"/>
            <p:nvPr/>
          </p:nvSpPr>
          <p:spPr>
            <a:xfrm>
              <a:off x="4484944" y="1504671"/>
              <a:ext cx="762602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9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1" name="文字方塊 19"/>
            <p:cNvSpPr txBox="1"/>
            <p:nvPr/>
          </p:nvSpPr>
          <p:spPr>
            <a:xfrm>
              <a:off x="4374622" y="2454892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10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2" name="文字方塊 19"/>
            <p:cNvSpPr txBox="1"/>
            <p:nvPr/>
          </p:nvSpPr>
          <p:spPr>
            <a:xfrm>
              <a:off x="4374622" y="3420661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11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3" name="文字方塊 19"/>
            <p:cNvSpPr txBox="1"/>
            <p:nvPr/>
          </p:nvSpPr>
          <p:spPr>
            <a:xfrm>
              <a:off x="4374622" y="4383632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12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888204" y="1340103"/>
            <a:ext cx="983247" cy="4334388"/>
            <a:chOff x="5888204" y="1340103"/>
            <a:chExt cx="983247" cy="4334388"/>
          </a:xfrm>
        </p:grpSpPr>
        <p:sp>
          <p:nvSpPr>
            <p:cNvPr id="34" name="文字方塊 19"/>
            <p:cNvSpPr txBox="1"/>
            <p:nvPr/>
          </p:nvSpPr>
          <p:spPr>
            <a:xfrm>
              <a:off x="5888204" y="1340103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13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5" name="文字方塊 19"/>
            <p:cNvSpPr txBox="1"/>
            <p:nvPr/>
          </p:nvSpPr>
          <p:spPr>
            <a:xfrm>
              <a:off x="5888204" y="2470265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14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6" name="文字方塊 19"/>
            <p:cNvSpPr txBox="1"/>
            <p:nvPr/>
          </p:nvSpPr>
          <p:spPr>
            <a:xfrm>
              <a:off x="5888204" y="3591578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15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7" name="文字方塊 19"/>
            <p:cNvSpPr txBox="1"/>
            <p:nvPr/>
          </p:nvSpPr>
          <p:spPr>
            <a:xfrm>
              <a:off x="5888204" y="4813918"/>
              <a:ext cx="983247" cy="860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16</a:t>
              </a:r>
              <a:endParaRPr lang="zh-TW" altLang="en-US" b="1" kern="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pic>
        <p:nvPicPr>
          <p:cNvPr id="41" name="圖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28524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31269" y="2374443"/>
            <a:ext cx="1637731" cy="2176431"/>
          </a:xfrm>
          <a:prstGeom prst="rect">
            <a:avLst/>
          </a:prstGeom>
          <a:solidFill>
            <a:schemeClr val="bg1"/>
          </a:solidFill>
          <a:ln w="57150">
            <a:solidFill>
              <a:srgbClr val="8000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011.6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8476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0011234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53025" y="2374442"/>
            <a:ext cx="1637731" cy="2176431"/>
          </a:xfrm>
          <a:prstGeom prst="rect">
            <a:avLst/>
          </a:prstGeom>
          <a:solidFill>
            <a:schemeClr val="bg1"/>
          </a:solidFill>
          <a:ln w="57150">
            <a:solidFill>
              <a:srgbClr val="8000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012.6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8321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0010531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95797" y="2374441"/>
            <a:ext cx="1637731" cy="2176431"/>
          </a:xfrm>
          <a:prstGeom prst="rect">
            <a:avLst/>
          </a:prstGeom>
          <a:solidFill>
            <a:schemeClr val="bg1"/>
          </a:solidFill>
          <a:ln w="57150">
            <a:solidFill>
              <a:srgbClr val="8000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019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833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0003236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0390" y="2374440"/>
            <a:ext cx="1637731" cy="2176431"/>
          </a:xfrm>
          <a:prstGeom prst="rect">
            <a:avLst/>
          </a:prstGeom>
          <a:solidFill>
            <a:schemeClr val="bg1"/>
          </a:solidFill>
          <a:ln w="57150">
            <a:solidFill>
              <a:srgbClr val="8000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019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8543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0002651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同一格書櫃內書籍擺放規則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976381" y="1591642"/>
            <a:ext cx="5140256" cy="1660669"/>
            <a:chOff x="976381" y="1591642"/>
            <a:chExt cx="5140256" cy="1660669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1210134" y="3252311"/>
              <a:ext cx="4405055" cy="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9"/>
            <p:cNvSpPr txBox="1"/>
            <p:nvPr/>
          </p:nvSpPr>
          <p:spPr>
            <a:xfrm>
              <a:off x="976381" y="1591642"/>
              <a:ext cx="5140256" cy="8298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sz="4800" b="1" kern="1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1.</a:t>
              </a:r>
              <a:r>
                <a:rPr lang="zh-TW" altLang="en-US" sz="4800" b="1" kern="1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分類號由小到大</a:t>
              </a:r>
              <a:endParaRPr lang="zh-TW" altLang="en-US" b="1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226504" y="2410863"/>
            <a:ext cx="5140256" cy="3719481"/>
            <a:chOff x="3226504" y="2410863"/>
            <a:chExt cx="5140256" cy="3719481"/>
          </a:xfrm>
        </p:grpSpPr>
        <p:cxnSp>
          <p:nvCxnSpPr>
            <p:cNvPr id="8" name="直線單箭頭接點 7"/>
            <p:cNvCxnSpPr/>
            <p:nvPr/>
          </p:nvCxnSpPr>
          <p:spPr>
            <a:xfrm flipV="1">
              <a:off x="4613274" y="3696237"/>
              <a:ext cx="3006726" cy="13187"/>
            </a:xfrm>
            <a:prstGeom prst="straightConnector1">
              <a:avLst/>
            </a:prstGeom>
            <a:ln w="57150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9"/>
            <p:cNvSpPr txBox="1"/>
            <p:nvPr/>
          </p:nvSpPr>
          <p:spPr>
            <a:xfrm>
              <a:off x="3226504" y="4569281"/>
              <a:ext cx="5140256" cy="15610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TW" sz="4800" b="1" kern="100" dirty="0" smtClean="0">
                  <a:solidFill>
                    <a:srgbClr val="D220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2.</a:t>
              </a:r>
              <a:r>
                <a:rPr lang="zh-TW" altLang="en-US" sz="4800" b="1" kern="100" dirty="0" smtClean="0">
                  <a:solidFill>
                    <a:srgbClr val="D220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同分類號時</a:t>
              </a:r>
              <a:endParaRPr lang="en-US" altLang="zh-TW" sz="4800" b="1" kern="100" dirty="0" smtClean="0">
                <a:solidFill>
                  <a:srgbClr val="D220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  <a:p>
              <a:r>
                <a:rPr lang="zh-TW" altLang="en-US" sz="4800" b="1" kern="100" dirty="0" smtClean="0">
                  <a:solidFill>
                    <a:srgbClr val="D220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作者號由小到大排</a:t>
              </a:r>
              <a:endParaRPr lang="zh-TW" altLang="en-US" sz="4800" b="1" kern="100" dirty="0">
                <a:solidFill>
                  <a:srgbClr val="D220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13" name="圓角矩形 12"/>
            <p:cNvSpPr/>
            <p:nvPr/>
          </p:nvSpPr>
          <p:spPr bwMode="auto">
            <a:xfrm flipH="1">
              <a:off x="4607618" y="2410863"/>
              <a:ext cx="2565914" cy="8230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55000"/>
              </a:schemeClr>
            </a:solidFill>
            <a:ln w="57150">
              <a:solidFill>
                <a:srgbClr val="CC009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  <a:ea typeface="黑体" pitchFamily="2" charset="-122"/>
                </a:rPr>
                <a:t>同分類號</a:t>
              </a:r>
              <a:endParaRPr lang="zh-TW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charset="0"/>
                <a:ea typeface="黑体" pitchFamily="2" charset="-122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1" y="258409"/>
            <a:ext cx="792000" cy="7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書籍拿取小約定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22959" y="3543300"/>
            <a:ext cx="7543801" cy="23257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 smtClean="0"/>
              <a:t>小約定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     當你不知道書擺在哪個位置時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     請放在書車或交由館員協助處理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1" y="258409"/>
            <a:ext cx="792000" cy="7973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28738" y="1585913"/>
            <a:ext cx="6486525" cy="17145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每一本書都有屬於它的家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書籍放回時也要讓它</a:t>
            </a:r>
            <a:r>
              <a:rPr lang="zh-TW" altLang="en-US" sz="4000" b="1" dirty="0" smtClean="0"/>
              <a:t>回家</a:t>
            </a:r>
            <a:endParaRPr lang="en-US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36938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尋書達人出發囉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請你依據下方的提示，從書庫找出它吧！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6813" y="20529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8" y="2315971"/>
            <a:ext cx="2514600" cy="35718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48304" y="20529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7384" y="3013692"/>
            <a:ext cx="1637731" cy="2176431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855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8474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0022661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4058" y="20529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2945" y="3013692"/>
            <a:ext cx="1637731" cy="21764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>
                <a:solidFill>
                  <a:schemeClr val="tx1"/>
                </a:solidFill>
              </a:rPr>
              <a:t>301.3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8496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v.26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0022756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47568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中文圖書分類法進階篇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1961" y="1926468"/>
            <a:ext cx="4309110" cy="41960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170</a:t>
            </a:r>
            <a:r>
              <a:rPr lang="zh-TW" altLang="en-US" dirty="0" smtClean="0">
                <a:solidFill>
                  <a:srgbClr val="002060"/>
                </a:solidFill>
              </a:rPr>
              <a:t>心理學總論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171</a:t>
            </a:r>
            <a:r>
              <a:rPr lang="zh-TW" altLang="en-US" dirty="0" smtClean="0">
                <a:solidFill>
                  <a:srgbClr val="002060"/>
                </a:solidFill>
              </a:rPr>
              <a:t>心理學研究方法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172</a:t>
            </a:r>
            <a:r>
              <a:rPr lang="zh-TW" altLang="en-US" dirty="0" smtClean="0">
                <a:solidFill>
                  <a:srgbClr val="002060"/>
                </a:solidFill>
              </a:rPr>
              <a:t>生理心理學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173</a:t>
            </a:r>
            <a:r>
              <a:rPr lang="zh-TW" altLang="en-US" dirty="0" smtClean="0">
                <a:solidFill>
                  <a:srgbClr val="002060"/>
                </a:solidFill>
              </a:rPr>
              <a:t>一般心理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174</a:t>
            </a:r>
            <a:r>
              <a:rPr lang="zh-TW" altLang="en-US" dirty="0" smtClean="0">
                <a:solidFill>
                  <a:srgbClr val="002060"/>
                </a:solidFill>
              </a:rPr>
              <a:t>比較心理學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175</a:t>
            </a:r>
            <a:r>
              <a:rPr lang="zh-TW" altLang="en-US" dirty="0" smtClean="0">
                <a:solidFill>
                  <a:srgbClr val="002060"/>
                </a:solidFill>
              </a:rPr>
              <a:t>離常心理學；超心理學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176</a:t>
            </a:r>
            <a:r>
              <a:rPr lang="zh-TW" altLang="en-US" dirty="0" smtClean="0">
                <a:solidFill>
                  <a:srgbClr val="002060"/>
                </a:solidFill>
              </a:rPr>
              <a:t>心理學各論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177</a:t>
            </a:r>
            <a:r>
              <a:rPr lang="zh-TW" altLang="en-US" dirty="0" smtClean="0">
                <a:solidFill>
                  <a:srgbClr val="002060"/>
                </a:solidFill>
              </a:rPr>
              <a:t>應用心理學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178</a:t>
            </a:r>
            <a:r>
              <a:rPr lang="zh-TW" altLang="en-US" dirty="0" smtClean="0">
                <a:solidFill>
                  <a:srgbClr val="002060"/>
                </a:solidFill>
              </a:rPr>
              <a:t>臨床心理學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179</a:t>
            </a:r>
            <a:r>
              <a:rPr lang="zh-TW" altLang="en-US" dirty="0" smtClean="0">
                <a:solidFill>
                  <a:srgbClr val="002060"/>
                </a:solidFill>
              </a:rPr>
              <a:t>心理計量；心理測量</a:t>
            </a:r>
            <a:endParaRPr lang="en-US" altLang="zh-TW" dirty="0" smtClean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0135" y="1926468"/>
            <a:ext cx="2941491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100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哲學總論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110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思想；學術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120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中國哲學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130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東方哲學</a:t>
            </a:r>
            <a:endParaRPr lang="en-US" altLang="zh-TW" sz="2800" kern="1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140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西洋哲學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150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邏輯學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160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形上學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170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心理學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180</a:t>
            </a:r>
            <a:r>
              <a:rPr lang="zh-TW" altLang="zh-TW" sz="2800" kern="100" dirty="0" smtClean="0">
                <a:latin typeface="+mn-ea"/>
                <a:cs typeface="Times New Roman" panose="02020603050405020304" pitchFamily="18" charset="0"/>
              </a:rPr>
              <a:t>美學</a:t>
            </a:r>
            <a:endParaRPr lang="en-US" altLang="zh-TW" sz="28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TW" sz="2800" dirty="0" smtClean="0">
                <a:latin typeface="+mn-ea"/>
                <a:cs typeface="Times New Roman" panose="02020603050405020304" pitchFamily="18" charset="0"/>
              </a:rPr>
              <a:t>190</a:t>
            </a:r>
            <a:r>
              <a:rPr lang="zh-TW" altLang="zh-TW" sz="2800" dirty="0" smtClean="0">
                <a:latin typeface="+mn-ea"/>
                <a:cs typeface="Times New Roman" panose="02020603050405020304" pitchFamily="18" charset="0"/>
              </a:rPr>
              <a:t>倫理學</a:t>
            </a:r>
            <a:endParaRPr lang="zh-TW" altLang="en-US" sz="28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060" y="1483398"/>
            <a:ext cx="2214068" cy="4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spcAft>
                <a:spcPts val="0"/>
              </a:spcAft>
            </a:pPr>
            <a:r>
              <a:rPr lang="en-US" altLang="zh-TW" sz="4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TW" altLang="zh-TW" sz="4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哲學類</a:t>
            </a:r>
            <a:endParaRPr lang="zh-TW" altLang="zh-TW" sz="3200" kern="1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80135" y="4743450"/>
            <a:ext cx="3134680" cy="485775"/>
            <a:chOff x="1080135" y="4743450"/>
            <a:chExt cx="3134680" cy="485775"/>
          </a:xfrm>
        </p:grpSpPr>
        <p:sp>
          <p:nvSpPr>
            <p:cNvPr id="7" name="矩形 6"/>
            <p:cNvSpPr/>
            <p:nvPr/>
          </p:nvSpPr>
          <p:spPr>
            <a:xfrm>
              <a:off x="1080135" y="4743450"/>
              <a:ext cx="1948815" cy="485775"/>
            </a:xfrm>
            <a:prstGeom prst="rect">
              <a:avLst/>
            </a:prstGeom>
            <a:solidFill>
              <a:schemeClr val="accent2">
                <a:alpha val="46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V="1">
              <a:off x="3086102" y="4986337"/>
              <a:ext cx="112871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9"/>
          <p:cNvSpPr txBox="1"/>
          <p:nvPr/>
        </p:nvSpPr>
        <p:spPr>
          <a:xfrm>
            <a:off x="2800350" y="1068485"/>
            <a:ext cx="5900738" cy="8298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4800" b="1" kern="1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Q</a:t>
            </a:r>
            <a:r>
              <a:rPr lang="zh-TW" altLang="en-US" sz="4800" b="1" kern="1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請觀察其中的關係</a:t>
            </a:r>
            <a:endParaRPr lang="zh-TW" altLang="en-US" b="1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553033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>
              <a:ext uri="{FF2B5EF4-FFF2-40B4-BE49-F238E27FC236}">
                <a16:creationId xmlns="" xmlns:a16="http://schemas.microsoft.com/office/drawing/2014/main" id="{C8516049-0FDB-4CD8-A89F-974D8C8BE5AA}"/>
              </a:ext>
            </a:extLst>
          </p:cNvPr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822325" y="1390650"/>
          <a:ext cx="75438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中文圖書分類法的架構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7A04E863-CFB9-41EC-9349-EF005DFA3E2E}"/>
              </a:ext>
            </a:extLst>
          </p:cNvPr>
          <p:cNvGrpSpPr/>
          <p:nvPr/>
        </p:nvGrpSpPr>
        <p:grpSpPr>
          <a:xfrm>
            <a:off x="2235686" y="4268989"/>
            <a:ext cx="2785451" cy="849223"/>
            <a:chOff x="1411059" y="2876086"/>
            <a:chExt cx="2785451" cy="849223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B3A6A99-F533-4729-9077-6CFE10626653}"/>
                </a:ext>
              </a:extLst>
            </p:cNvPr>
            <p:cNvSpPr/>
            <p:nvPr/>
          </p:nvSpPr>
          <p:spPr>
            <a:xfrm>
              <a:off x="1411059" y="2876086"/>
              <a:ext cx="2785451" cy="8492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A596875C-226F-48FE-9BEB-ADDAC0932FC8}"/>
                </a:ext>
              </a:extLst>
            </p:cNvPr>
            <p:cNvSpPr txBox="1"/>
            <p:nvPr/>
          </p:nvSpPr>
          <p:spPr>
            <a:xfrm>
              <a:off x="1411059" y="2876086"/>
              <a:ext cx="2785451" cy="849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TW" sz="2400" dirty="0"/>
                <a:t>170</a:t>
              </a:r>
              <a:endParaRPr lang="en-US" altLang="zh-TW" sz="24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TW" altLang="en-US" sz="2400" dirty="0"/>
                <a:t>心理學</a:t>
              </a:r>
              <a:endParaRPr lang="zh-TW" altLang="en-US" sz="2400" kern="1200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1DDB1A13-4128-491A-B812-4FB5F97A97EE}"/>
              </a:ext>
            </a:extLst>
          </p:cNvPr>
          <p:cNvGrpSpPr/>
          <p:nvPr/>
        </p:nvGrpSpPr>
        <p:grpSpPr>
          <a:xfrm>
            <a:off x="2232438" y="2134203"/>
            <a:ext cx="2785451" cy="849223"/>
            <a:chOff x="1411059" y="2876086"/>
            <a:chExt cx="2785451" cy="849223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50A6FB4C-BCD9-4154-9D2A-3FC1AFC9BDCB}"/>
                </a:ext>
              </a:extLst>
            </p:cNvPr>
            <p:cNvSpPr/>
            <p:nvPr/>
          </p:nvSpPr>
          <p:spPr>
            <a:xfrm>
              <a:off x="1411059" y="2876086"/>
              <a:ext cx="2785451" cy="8492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667AED96-99BB-4559-A301-94FAF9E315CC}"/>
                </a:ext>
              </a:extLst>
            </p:cNvPr>
            <p:cNvSpPr txBox="1"/>
            <p:nvPr/>
          </p:nvSpPr>
          <p:spPr>
            <a:xfrm>
              <a:off x="1411059" y="2876086"/>
              <a:ext cx="2785451" cy="849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TW" sz="2400" dirty="0"/>
                <a:t>130</a:t>
              </a:r>
              <a:endParaRPr lang="en-US" altLang="zh-TW" sz="24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TW" altLang="en-US" sz="2400" kern="1200" dirty="0"/>
                <a:t>東方哲學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7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="" xmlns:a16="http://schemas.microsoft.com/office/drawing/2014/main" id="{78D777D5-63A7-4569-B083-6D339350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知識分類的架構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="" xmlns:a16="http://schemas.microsoft.com/office/drawing/2014/main" id="{98344DB8-F200-4C8D-9072-1919055CCA66}"/>
              </a:ext>
            </a:extLst>
          </p:cNvPr>
          <p:cNvSpPr/>
          <p:nvPr/>
        </p:nvSpPr>
        <p:spPr>
          <a:xfrm>
            <a:off x="822960" y="1390647"/>
            <a:ext cx="7543800" cy="4478445"/>
          </a:xfrm>
          <a:prstGeom prst="roundRect">
            <a:avLst>
              <a:gd name="adj" fmla="val 92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4400" dirty="0" smtClean="0"/>
              <a:t>哲學</a:t>
            </a:r>
            <a:endParaRPr lang="zh-TW" altLang="en-US" sz="4400" dirty="0"/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0838CF1C-937B-4179-BB36-9A941B48F259}"/>
              </a:ext>
            </a:extLst>
          </p:cNvPr>
          <p:cNvSpPr/>
          <p:nvPr/>
        </p:nvSpPr>
        <p:spPr>
          <a:xfrm>
            <a:off x="1060315" y="2324912"/>
            <a:ext cx="3433864" cy="3326860"/>
          </a:xfrm>
          <a:prstGeom prst="roundRect">
            <a:avLst>
              <a:gd name="adj" fmla="val 12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4000" dirty="0"/>
              <a:t>東方哲學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="" xmlns:a16="http://schemas.microsoft.com/office/drawing/2014/main" id="{A61EA1C6-B533-4395-948F-F4B7F3496105}"/>
              </a:ext>
            </a:extLst>
          </p:cNvPr>
          <p:cNvSpPr/>
          <p:nvPr/>
        </p:nvSpPr>
        <p:spPr>
          <a:xfrm>
            <a:off x="1322961" y="3287948"/>
            <a:ext cx="2918298" cy="9824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日本哲學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="" xmlns:a16="http://schemas.microsoft.com/office/drawing/2014/main" id="{F39D482D-9FB8-43BE-8848-94E553F0D51F}"/>
              </a:ext>
            </a:extLst>
          </p:cNvPr>
          <p:cNvSpPr/>
          <p:nvPr/>
        </p:nvSpPr>
        <p:spPr>
          <a:xfrm>
            <a:off x="1329441" y="4452027"/>
            <a:ext cx="2918298" cy="9824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韓國哲學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C3C34804-C1DD-4B1E-8FA1-CCEBA374D797}"/>
              </a:ext>
            </a:extLst>
          </p:cNvPr>
          <p:cNvSpPr/>
          <p:nvPr/>
        </p:nvSpPr>
        <p:spPr>
          <a:xfrm>
            <a:off x="4714687" y="2331392"/>
            <a:ext cx="3433864" cy="3326860"/>
          </a:xfrm>
          <a:prstGeom prst="roundRect">
            <a:avLst>
              <a:gd name="adj" fmla="val 12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4000" dirty="0"/>
              <a:t>心理學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="" xmlns:a16="http://schemas.microsoft.com/office/drawing/2014/main" id="{46C1416A-4CE6-491C-B04A-E7952C0F11FA}"/>
              </a:ext>
            </a:extLst>
          </p:cNvPr>
          <p:cNvSpPr/>
          <p:nvPr/>
        </p:nvSpPr>
        <p:spPr>
          <a:xfrm>
            <a:off x="4977333" y="3294428"/>
            <a:ext cx="2918298" cy="9824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一般心理學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="" xmlns:a16="http://schemas.microsoft.com/office/drawing/2014/main" id="{B7EA342F-A24F-4F98-8047-2EF4B5D50004}"/>
              </a:ext>
            </a:extLst>
          </p:cNvPr>
          <p:cNvSpPr/>
          <p:nvPr/>
        </p:nvSpPr>
        <p:spPr>
          <a:xfrm>
            <a:off x="4983813" y="4458507"/>
            <a:ext cx="2918298" cy="9824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應用心理學</a:t>
            </a:r>
          </a:p>
        </p:txBody>
      </p:sp>
      <p:sp>
        <p:nvSpPr>
          <p:cNvPr id="11" name="文字方塊 19"/>
          <p:cNvSpPr txBox="1"/>
          <p:nvPr/>
        </p:nvSpPr>
        <p:spPr>
          <a:xfrm>
            <a:off x="5086616" y="1441953"/>
            <a:ext cx="3243263" cy="8381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800" b="1" kern="1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上位概念</a:t>
            </a:r>
            <a:endParaRPr lang="zh-TW" altLang="en-US" b="1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2" name="文字方塊 19"/>
          <p:cNvSpPr txBox="1"/>
          <p:nvPr/>
        </p:nvSpPr>
        <p:spPr>
          <a:xfrm>
            <a:off x="4084949" y="2581862"/>
            <a:ext cx="1064900" cy="303021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800" b="1" kern="1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下位概念</a:t>
            </a:r>
            <a:endParaRPr lang="zh-TW" altLang="en-US" b="1" kern="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10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/>
              <a:t>綱要編號：圖書館利用</a:t>
            </a:r>
            <a:r>
              <a:rPr lang="en-US" altLang="zh-TW" sz="2800" dirty="0" smtClean="0"/>
              <a:t>1-1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綱要</a:t>
            </a:r>
            <a:r>
              <a:rPr lang="zh-TW" altLang="en-US" sz="2800" dirty="0"/>
              <a:t>構面：圖書館</a:t>
            </a:r>
            <a:r>
              <a:rPr lang="zh-TW" altLang="en-US" sz="2800" dirty="0" smtClean="0"/>
              <a:t>利用</a:t>
            </a:r>
            <a:endParaRPr lang="en-US" altLang="zh-TW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授課</a:t>
            </a:r>
            <a:r>
              <a:rPr lang="zh-TW" altLang="en-US" sz="2800" dirty="0"/>
              <a:t>年級：一</a:t>
            </a:r>
            <a:r>
              <a:rPr lang="zh-TW" altLang="en-US" sz="2800" dirty="0" smtClean="0"/>
              <a:t>年級</a:t>
            </a:r>
            <a:endParaRPr lang="en-US" altLang="zh-TW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課程</a:t>
            </a:r>
            <a:r>
              <a:rPr lang="zh-TW" altLang="en-US" sz="2800" dirty="0"/>
              <a:t>名稱：學校圖書館資源與</a:t>
            </a:r>
            <a:r>
              <a:rPr lang="zh-TW" altLang="en-US" sz="2800" dirty="0" smtClean="0"/>
              <a:t>服務</a:t>
            </a:r>
            <a:endParaRPr lang="en-US" altLang="zh-TW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課程宗旨：</a:t>
            </a:r>
            <a:endParaRPr lang="en-US" altLang="zh-TW" sz="2800" dirty="0"/>
          </a:p>
          <a:p>
            <a:pPr lvl="1"/>
            <a:r>
              <a:rPr lang="en-US" altLang="zh-TW" sz="2400" dirty="0"/>
              <a:t>1-1-1</a:t>
            </a:r>
            <a:r>
              <a:rPr lang="zh-TW" altLang="en-US" sz="2400" dirty="0"/>
              <a:t>認識學校圖書館的</a:t>
            </a:r>
            <a:r>
              <a:rPr lang="zh-TW" altLang="en-US" sz="2400" dirty="0" smtClean="0"/>
              <a:t>空間與使用規則</a:t>
            </a:r>
            <a:endParaRPr lang="zh-TW" altLang="en-US" sz="2400" dirty="0"/>
          </a:p>
          <a:p>
            <a:pPr lvl="1"/>
            <a:r>
              <a:rPr lang="en-US" altLang="zh-TW" sz="2400" dirty="0"/>
              <a:t>1-1-2</a:t>
            </a:r>
            <a:r>
              <a:rPr lang="zh-TW" altLang="en-US" sz="2400" dirty="0" smtClean="0"/>
              <a:t>認識並應用學校</a:t>
            </a:r>
            <a:r>
              <a:rPr lang="zh-TW" altLang="en-US" sz="2400" dirty="0"/>
              <a:t>圖書館的圖書分類法</a:t>
            </a:r>
            <a:endParaRPr lang="en-US" altLang="zh-TW" sz="2400" dirty="0"/>
          </a:p>
          <a:p>
            <a:pPr lvl="1"/>
            <a:r>
              <a:rPr lang="en-US" altLang="zh-TW" sz="2400" dirty="0"/>
              <a:t>1-1-3</a:t>
            </a:r>
            <a:r>
              <a:rPr lang="zh-TW" altLang="en-US" sz="2400" dirty="0"/>
              <a:t>認識學校圖書館的各項</a:t>
            </a:r>
            <a:r>
              <a:rPr lang="zh-TW" altLang="en-US" sz="2400" dirty="0" smtClean="0"/>
              <a:t>活動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1-1-4</a:t>
            </a:r>
            <a:r>
              <a:rPr lang="zh-TW" altLang="en-US" sz="2400" dirty="0" smtClean="0"/>
              <a:t>認識公共圖書館與學校圖書館的差異</a:t>
            </a:r>
            <a:endParaRPr lang="zh-TW" alt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/>
              <a:t>教學活動：</a:t>
            </a:r>
            <a:endParaRPr lang="en-US" altLang="zh-TW" sz="2800" dirty="0"/>
          </a:p>
          <a:p>
            <a:pPr lvl="1"/>
            <a:r>
              <a:rPr lang="zh-TW" altLang="en-US" sz="2400" dirty="0"/>
              <a:t>圖書館尋寶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我是尋書達人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圖書館的好讀者</a:t>
            </a:r>
            <a:endParaRPr lang="en-US" altLang="zh-TW" sz="24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77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="" xmlns:a16="http://schemas.microsoft.com/office/drawing/2014/main" id="{751138E3-D535-43F0-ADD9-F60C0CA468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2960" y="1390648"/>
            <a:ext cx="3749040" cy="4478445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請將各組分到的四張牌卡，依照知識架構排好，寫在小白板上。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2A4A8B7E-B2BA-4AAB-AC0D-55A13330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牛刀小試</a:t>
            </a:r>
            <a:r>
              <a:rPr lang="en-US" altLang="zh-TW" dirty="0"/>
              <a:t>—</a:t>
            </a:r>
            <a:r>
              <a:rPr lang="zh-TW" altLang="en-US" dirty="0"/>
              <a:t>排排看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02CB5205-EBF7-4118-A569-5BF5B080922B}"/>
              </a:ext>
            </a:extLst>
          </p:cNvPr>
          <p:cNvGraphicFramePr/>
          <p:nvPr>
            <p:extLst/>
          </p:nvPr>
        </p:nvGraphicFramePr>
        <p:xfrm>
          <a:off x="4572000" y="1397000"/>
          <a:ext cx="3794760" cy="263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資料庫圖表 4">
            <a:extLst>
              <a:ext uri="{FF2B5EF4-FFF2-40B4-BE49-F238E27FC236}">
                <a16:creationId xmlns="" xmlns:a16="http://schemas.microsoft.com/office/drawing/2014/main" id="{02CB5205-EBF7-4118-A569-5BF5B0809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386067"/>
              </p:ext>
            </p:extLst>
          </p:nvPr>
        </p:nvGraphicFramePr>
        <p:xfrm>
          <a:off x="4594860" y="3629870"/>
          <a:ext cx="3794760" cy="263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265532" y="3800475"/>
            <a:ext cx="4264106" cy="2286000"/>
            <a:chOff x="4265532" y="3800475"/>
            <a:chExt cx="4264106" cy="2286000"/>
          </a:xfrm>
        </p:grpSpPr>
        <p:sp>
          <p:nvSpPr>
            <p:cNvPr id="6" name="文字方塊 19"/>
            <p:cNvSpPr txBox="1"/>
            <p:nvPr/>
          </p:nvSpPr>
          <p:spPr>
            <a:xfrm>
              <a:off x="4265532" y="3800475"/>
              <a:ext cx="858680" cy="761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800" b="1" kern="1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例</a:t>
              </a:r>
              <a:endParaRPr lang="zh-TW" altLang="en-US" b="1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14110" y="3800475"/>
              <a:ext cx="4215528" cy="2286000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55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422909" y="1390648"/>
            <a:ext cx="4749165" cy="44784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依據各組抽</a:t>
            </a:r>
            <a:r>
              <a:rPr lang="zh-TW" altLang="en-US" dirty="0"/>
              <a:t>到的</a:t>
            </a:r>
            <a:r>
              <a:rPr lang="zh-TW" altLang="en-US" dirty="0" smtClean="0"/>
              <a:t>分類，介紹其中的二～三</a:t>
            </a:r>
            <a:r>
              <a:rPr lang="zh-TW" altLang="en-US" dirty="0"/>
              <a:t>本</a:t>
            </a:r>
            <a:r>
              <a:rPr lang="zh-TW" altLang="en-US" dirty="0" smtClean="0"/>
              <a:t>書。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請各組繪製成介紹海報，包含：</a:t>
            </a:r>
            <a:endParaRPr lang="en-US" altLang="zh-TW" dirty="0" smtClean="0"/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zh-TW" altLang="en-US" dirty="0" smtClean="0"/>
              <a:t>抽到的分類號及分類名稱</a:t>
            </a:r>
            <a:endParaRPr lang="en-US" altLang="zh-TW" dirty="0" smtClean="0"/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zh-TW" altLang="en-US" dirty="0" smtClean="0"/>
              <a:t>書名</a:t>
            </a:r>
            <a:endParaRPr lang="en-US" altLang="zh-TW" dirty="0" smtClean="0"/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zh-TW" altLang="en-US" dirty="0" smtClean="0"/>
              <a:t>作者</a:t>
            </a:r>
            <a:endParaRPr lang="en-US" altLang="zh-TW" dirty="0" smtClean="0"/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zh-TW" altLang="en-US" dirty="0" smtClean="0"/>
              <a:t>索書</a:t>
            </a:r>
            <a:r>
              <a:rPr lang="zh-TW" altLang="en-US" dirty="0"/>
              <a:t>號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尋書達人</a:t>
            </a:r>
            <a:r>
              <a:rPr lang="zh-TW" altLang="en-US" dirty="0" smtClean="0"/>
              <a:t>實力大考驗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83277445"/>
              </p:ext>
            </p:extLst>
          </p:nvPr>
        </p:nvGraphicFramePr>
        <p:xfrm>
          <a:off x="5324475" y="1390648"/>
          <a:ext cx="3390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2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參考作品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4940" r="27350"/>
          <a:stretch/>
        </p:blipFill>
        <p:spPr>
          <a:xfrm>
            <a:off x="272575" y="1586150"/>
            <a:ext cx="8614938" cy="39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6319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圖書館的好讀者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825038" y="3924300"/>
            <a:ext cx="7543800" cy="943913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1-1-3</a:t>
            </a:r>
            <a:r>
              <a:rPr lang="zh-TW" altLang="en-US" sz="2000" dirty="0"/>
              <a:t>認識學校圖書館的各項</a:t>
            </a:r>
            <a:r>
              <a:rPr lang="zh-TW" altLang="en-US" sz="2000" dirty="0" smtClean="0"/>
              <a:t>活動</a:t>
            </a:r>
            <a:endParaRPr lang="en-US" altLang="zh-TW" sz="2000" dirty="0" smtClean="0"/>
          </a:p>
          <a:p>
            <a:r>
              <a:rPr lang="en-US" altLang="zh-TW" sz="2000" dirty="0"/>
              <a:t>1-1-4</a:t>
            </a:r>
            <a:r>
              <a:rPr lang="zh-TW" altLang="en-US" sz="2000" dirty="0"/>
              <a:t>認識公共圖書館與學校圖書館的服務</a:t>
            </a:r>
            <a:r>
              <a:rPr lang="zh-TW" altLang="en-US" sz="2000" dirty="0" smtClean="0"/>
              <a:t>差異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0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學校閱讀活動介紹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486420674"/>
              </p:ext>
            </p:extLst>
          </p:nvPr>
        </p:nvGraphicFramePr>
        <p:xfrm>
          <a:off x="822325" y="1390650"/>
          <a:ext cx="75438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5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認識不同類型的圖書館  </a:t>
            </a:r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83347"/>
              </p:ext>
            </p:extLst>
          </p:nvPr>
        </p:nvGraphicFramePr>
        <p:xfrm>
          <a:off x="822324" y="1390650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714750" y="1390650"/>
            <a:ext cx="4652010" cy="4478338"/>
          </a:xfrm>
          <a:prstGeom prst="roundRect">
            <a:avLst>
              <a:gd name="adj" fmla="val 2417"/>
            </a:avLst>
          </a:prstGeom>
          <a:ln w="38100">
            <a:solidFill>
              <a:srgbClr val="9FB8C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由</a:t>
            </a:r>
            <a:r>
              <a:rPr lang="zh-TW" altLang="en-US" sz="2400" b="1" dirty="0">
                <a:solidFill>
                  <a:srgbClr val="C00000"/>
                </a:solidFill>
              </a:rPr>
              <a:t>中央</a:t>
            </a:r>
            <a:r>
              <a:rPr lang="zh-TW" altLang="en-US" sz="2400" dirty="0"/>
              <a:t>主管機關設立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總館及二分館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資訊圖書館、藝術視聽資料中心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位於台北市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南</a:t>
            </a:r>
            <a:r>
              <a:rPr lang="zh-TW" altLang="en-US" sz="2400" dirty="0"/>
              <a:t>部</a:t>
            </a:r>
            <a:r>
              <a:rPr lang="zh-TW" altLang="en-US" sz="2400" dirty="0" smtClean="0"/>
              <a:t>分館籌備中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服務對象：一般民眾、全國圖書館、出版業界、國際學術研究及圖書資訊機構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主要服務層面：</a:t>
            </a:r>
            <a:endParaRPr lang="en-US" altLang="zh-TW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全國各級圖書館輔導</a:t>
            </a:r>
            <a:endParaRPr lang="en-US" altLang="zh-TW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典藏國家</a:t>
            </a:r>
            <a:r>
              <a:rPr lang="zh-TW" altLang="en-US" sz="2000" dirty="0"/>
              <a:t>圖書</a:t>
            </a:r>
            <a:r>
              <a:rPr lang="zh-TW" altLang="en-US" sz="2000" dirty="0" smtClean="0"/>
              <a:t>文獻與</a:t>
            </a:r>
            <a:r>
              <a:rPr lang="zh-TW" altLang="en-US" sz="2000" dirty="0"/>
              <a:t>閱覽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全國圖書書目資訊與編目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編配國際標準書號（</a:t>
            </a:r>
            <a:r>
              <a:rPr lang="en-US" altLang="zh-TW" sz="2000" dirty="0"/>
              <a:t>ISBN</a:t>
            </a:r>
            <a:r>
              <a:rPr lang="zh-TW" altLang="en-US" sz="2000" dirty="0"/>
              <a:t>）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編</a:t>
            </a:r>
            <a:r>
              <a:rPr lang="zh-TW" altLang="en-US" sz="2000" dirty="0"/>
              <a:t>製新書出版品預行編目（</a:t>
            </a:r>
            <a:r>
              <a:rPr lang="en-US" altLang="zh-TW" sz="2000" dirty="0"/>
              <a:t>CIP</a:t>
            </a:r>
            <a:r>
              <a:rPr lang="zh-TW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42004869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認識不同</a:t>
            </a:r>
            <a:r>
              <a:rPr lang="zh-TW" altLang="en-US" dirty="0"/>
              <a:t>類型</a:t>
            </a:r>
            <a:r>
              <a:rPr lang="zh-TW" altLang="en-US" dirty="0" smtClean="0"/>
              <a:t>的圖書館 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38053"/>
              </p:ext>
            </p:extLst>
          </p:nvPr>
        </p:nvGraphicFramePr>
        <p:xfrm>
          <a:off x="822324" y="1390650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714750" y="1390650"/>
            <a:ext cx="4652010" cy="4478338"/>
          </a:xfrm>
          <a:prstGeom prst="roundRect">
            <a:avLst>
              <a:gd name="adj" fmla="val 2417"/>
            </a:avLst>
          </a:prstGeom>
          <a:ln w="38100">
            <a:solidFill>
              <a:srgbClr val="96D0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蒐集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特定主題</a:t>
            </a:r>
            <a:r>
              <a:rPr lang="zh-TW" altLang="en-US" sz="2400" dirty="0"/>
              <a:t>的圖書資料，提供專門性資訊服務</a:t>
            </a:r>
            <a:endParaRPr lang="en-US" altLang="zh-TW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由政府</a:t>
            </a:r>
            <a:r>
              <a:rPr lang="zh-TW" altLang="en-US" sz="2400" dirty="0" smtClean="0"/>
              <a:t>機關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構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、個人、法人或團體所</a:t>
            </a:r>
            <a:r>
              <a:rPr lang="zh-TW" altLang="en-US" sz="2400" dirty="0" smtClean="0"/>
              <a:t>設立</a:t>
            </a:r>
            <a:endParaRPr lang="en-US" altLang="zh-TW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服務</a:t>
            </a:r>
            <a:r>
              <a:rPr lang="zh-TW" altLang="en-US" sz="2400" dirty="0"/>
              <a:t>對象：所屬</a:t>
            </a:r>
            <a:r>
              <a:rPr lang="zh-TW" altLang="en-US" sz="2400" dirty="0" smtClean="0"/>
              <a:t>人員、特定</a:t>
            </a:r>
            <a:r>
              <a:rPr lang="zh-TW" altLang="en-US" sz="2400" dirty="0"/>
              <a:t>人士</a:t>
            </a: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例：</a:t>
            </a:r>
            <a:endParaRPr lang="en-US" altLang="zh-TW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國會圖書館</a:t>
            </a:r>
            <a:endParaRPr lang="en-US" altLang="zh-TW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醫院圖書館</a:t>
            </a:r>
            <a:endParaRPr lang="en-US" altLang="zh-TW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宗教團體</a:t>
            </a:r>
            <a:r>
              <a:rPr lang="zh-TW" altLang="en-US" sz="2000" dirty="0" smtClean="0"/>
              <a:t>圖書館</a:t>
            </a:r>
            <a:endParaRPr lang="en-US" altLang="zh-TW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研究機構圖書館</a:t>
            </a:r>
            <a:endParaRPr lang="en-US" altLang="zh-TW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民營事業機構圖書館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602216262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認識不同</a:t>
            </a:r>
            <a:r>
              <a:rPr lang="zh-TW" altLang="en-US" dirty="0"/>
              <a:t>類型</a:t>
            </a:r>
            <a:r>
              <a:rPr lang="zh-TW" altLang="en-US" dirty="0" smtClean="0"/>
              <a:t>的圖書館  </a:t>
            </a:r>
            <a:r>
              <a:rPr lang="en-US" altLang="zh-TW" sz="2000" dirty="0" smtClean="0"/>
              <a:t>3</a:t>
            </a:r>
            <a:endParaRPr lang="zh-TW" altLang="en-US" sz="2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241211"/>
              </p:ext>
            </p:extLst>
          </p:nvPr>
        </p:nvGraphicFramePr>
        <p:xfrm>
          <a:off x="822324" y="1390650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714750" y="1390650"/>
            <a:ext cx="4652010" cy="4478338"/>
          </a:xfrm>
          <a:prstGeom prst="roundRect">
            <a:avLst>
              <a:gd name="adj" fmla="val 2417"/>
            </a:avLst>
          </a:prstGeom>
          <a:ln w="38100">
            <a:solidFill>
              <a:srgbClr val="8DD3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公共圖書館是地方的知識門戶</a:t>
            </a:r>
            <a:r>
              <a:rPr lang="en-US" altLang="zh-TW" sz="2400" dirty="0" smtClean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 smtClean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400" dirty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個人及社團終生學習、獨立判斷及文化發展的環境。</a:t>
            </a:r>
          </a:p>
          <a:p>
            <a:pPr algn="r"/>
            <a:r>
              <a:rPr lang="en-US" altLang="zh-TW" sz="10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10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國際圖書館協會聯盟</a:t>
            </a:r>
            <a:r>
              <a:rPr lang="en-US" altLang="zh-TW" sz="10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10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聯合國教科文組織</a:t>
            </a:r>
            <a:r>
              <a:rPr lang="en-US" altLang="zh-TW" sz="10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10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公共圖書館宣言</a:t>
            </a:r>
            <a:r>
              <a:rPr lang="en-US" altLang="zh-TW" sz="105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》,1994)</a:t>
            </a:r>
          </a:p>
          <a:p>
            <a:pPr algn="r"/>
            <a:endParaRPr lang="en-US" altLang="zh-TW" sz="105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r"/>
            <a:endParaRPr lang="en-US" altLang="zh-TW" sz="105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由各級主管機關、</a:t>
            </a:r>
            <a:r>
              <a:rPr lang="zh-TW" altLang="en-US" sz="2400" dirty="0" smtClean="0"/>
              <a:t>鄉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鎮</a:t>
            </a:r>
            <a:r>
              <a:rPr lang="zh-TW" altLang="en-US" sz="2400" dirty="0"/>
              <a:t>、</a:t>
            </a:r>
            <a:r>
              <a:rPr lang="zh-TW" altLang="en-US" sz="2400" dirty="0" smtClean="0"/>
              <a:t>市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公所、個人、法人或團體設立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提供</a:t>
            </a:r>
            <a:r>
              <a:rPr lang="zh-TW" altLang="en-US" sz="2400" dirty="0"/>
              <a:t>各種形式的資源與</a:t>
            </a:r>
            <a:r>
              <a:rPr lang="zh-TW" altLang="en-US" sz="2400" dirty="0" smtClean="0"/>
              <a:t>服務</a:t>
            </a:r>
            <a:endParaRPr lang="en-US" altLang="zh-TW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200" dirty="0"/>
              <a:t>提供圖書資訊</a:t>
            </a:r>
            <a:r>
              <a:rPr lang="zh-TW" altLang="en-US" sz="2200" dirty="0" smtClean="0"/>
              <a:t>服務</a:t>
            </a:r>
            <a:endParaRPr lang="en-US" altLang="zh-TW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200" dirty="0" smtClean="0"/>
              <a:t>推廣社會教育</a:t>
            </a:r>
            <a:endParaRPr lang="en-US" altLang="zh-TW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200" dirty="0" smtClean="0"/>
              <a:t>辦理</a:t>
            </a:r>
            <a:r>
              <a:rPr lang="zh-TW" altLang="en-US" sz="2200" dirty="0"/>
              <a:t>文化</a:t>
            </a:r>
            <a:r>
              <a:rPr lang="zh-TW" altLang="en-US" sz="2200" dirty="0" smtClean="0"/>
              <a:t>活動</a:t>
            </a:r>
            <a:endParaRPr lang="en-US" altLang="zh-TW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服務對象：社會大眾</a:t>
            </a:r>
            <a:r>
              <a:rPr lang="en-US" altLang="zh-TW" sz="2400" dirty="0" smtClean="0"/>
              <a:t>0</a:t>
            </a:r>
            <a:r>
              <a:rPr lang="zh-TW" altLang="en-US" sz="2400" dirty="0" smtClean="0"/>
              <a:t>～</a:t>
            </a:r>
            <a:r>
              <a:rPr lang="en-US" altLang="zh-TW" sz="2400" dirty="0" smtClean="0"/>
              <a:t>99</a:t>
            </a:r>
            <a:r>
              <a:rPr lang="zh-TW" altLang="en-US" sz="2400" dirty="0" smtClean="0"/>
              <a:t>歲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例</a:t>
            </a:r>
            <a:r>
              <a:rPr lang="zh-TW" altLang="en-US" sz="2400" dirty="0" smtClean="0"/>
              <a:t>：國立公共資訊圖書館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188221175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認識不同</a:t>
            </a:r>
            <a:r>
              <a:rPr lang="zh-TW" altLang="en-US" dirty="0"/>
              <a:t>類型</a:t>
            </a:r>
            <a:r>
              <a:rPr lang="zh-TW" altLang="en-US" dirty="0" smtClean="0"/>
              <a:t>的圖書館  </a:t>
            </a:r>
            <a:r>
              <a:rPr lang="en-US" altLang="zh-TW" sz="2000" dirty="0" smtClean="0"/>
              <a:t>4</a:t>
            </a:r>
            <a:endParaRPr lang="zh-TW" altLang="en-US" sz="2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564486"/>
              </p:ext>
            </p:extLst>
          </p:nvPr>
        </p:nvGraphicFramePr>
        <p:xfrm>
          <a:off x="822324" y="1390650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714750" y="1390650"/>
            <a:ext cx="4652010" cy="4478338"/>
          </a:xfrm>
          <a:prstGeom prst="roundRect">
            <a:avLst>
              <a:gd name="adj" fmla="val 2417"/>
            </a:avLst>
          </a:prstGeom>
          <a:ln w="38100">
            <a:solidFill>
              <a:srgbClr val="9ED6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由</a:t>
            </a:r>
            <a:r>
              <a:rPr lang="zh-TW" altLang="en-US" sz="2400" dirty="0"/>
              <a:t>大專校</a:t>
            </a:r>
            <a:r>
              <a:rPr lang="zh-TW" altLang="en-US" sz="2400" dirty="0" smtClean="0"/>
              <a:t>院設立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服務</a:t>
            </a:r>
            <a:r>
              <a:rPr lang="zh-TW" altLang="en-US" sz="2400" dirty="0"/>
              <a:t>對象</a:t>
            </a:r>
            <a:r>
              <a:rPr lang="zh-TW" altLang="en-US" sz="2400" dirty="0" smtClean="0"/>
              <a:t>：大專</a:t>
            </a:r>
            <a:r>
              <a:rPr lang="zh-TW" altLang="en-US" sz="2400" dirty="0"/>
              <a:t>校</a:t>
            </a:r>
            <a:r>
              <a:rPr lang="zh-TW" altLang="en-US" sz="2400" dirty="0" smtClean="0"/>
              <a:t>院師生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服務目的：</a:t>
            </a:r>
            <a:endParaRPr lang="en-US" altLang="zh-TW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支持</a:t>
            </a:r>
            <a:r>
              <a:rPr lang="zh-TW" altLang="en-US" sz="2000" dirty="0"/>
              <a:t>學校的課程</a:t>
            </a:r>
            <a:r>
              <a:rPr lang="zh-TW" altLang="en-US" sz="2000" dirty="0" smtClean="0"/>
              <a:t>教學</a:t>
            </a:r>
            <a:endParaRPr lang="en-US" altLang="zh-TW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支持</a:t>
            </a:r>
            <a:r>
              <a:rPr lang="zh-TW" altLang="en-US" sz="2000" dirty="0"/>
              <a:t>大學師生的</a:t>
            </a:r>
            <a:r>
              <a:rPr lang="zh-TW" altLang="en-US" sz="2000" dirty="0" smtClean="0"/>
              <a:t>研究</a:t>
            </a:r>
            <a:endParaRPr lang="en-US" altLang="zh-TW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主要任務：</a:t>
            </a:r>
            <a:endParaRPr lang="en-US" altLang="zh-TW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保存知識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支援教學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提供研究資源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推廣、典藏研究成果</a:t>
            </a:r>
            <a:endParaRPr lang="en-US" altLang="zh-TW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3392969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認識不同</a:t>
            </a:r>
            <a:r>
              <a:rPr lang="zh-TW" altLang="en-US" dirty="0"/>
              <a:t>類型</a:t>
            </a:r>
            <a:r>
              <a:rPr lang="zh-TW" altLang="en-US" dirty="0" smtClean="0"/>
              <a:t>的圖書館  </a:t>
            </a:r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549760"/>
              </p:ext>
            </p:extLst>
          </p:nvPr>
        </p:nvGraphicFramePr>
        <p:xfrm>
          <a:off x="822324" y="1390650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714750" y="1390650"/>
            <a:ext cx="4652010" cy="4478338"/>
          </a:xfrm>
          <a:prstGeom prst="roundRect">
            <a:avLst>
              <a:gd name="adj" fmla="val 2417"/>
            </a:avLst>
          </a:prstGeom>
          <a:ln w="38100">
            <a:solidFill>
              <a:srgbClr val="D2DA7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由高級中等學校以下各級學校所設立，</a:t>
            </a:r>
            <a:r>
              <a:rPr lang="zh-TW" altLang="en-US" sz="2400" dirty="0" smtClean="0"/>
              <a:t>是</a:t>
            </a:r>
            <a:r>
              <a:rPr lang="zh-TW" altLang="en-US" sz="2400" dirty="0"/>
              <a:t>學校的教學資源中心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服務</a:t>
            </a:r>
            <a:r>
              <a:rPr lang="zh-TW" altLang="en-US" sz="2400" dirty="0"/>
              <a:t>對象：中小學</a:t>
            </a:r>
            <a:r>
              <a:rPr lang="zh-TW" altLang="en-US" sz="2400" dirty="0" smtClean="0"/>
              <a:t>師生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主要任務：</a:t>
            </a:r>
            <a:endParaRPr lang="en-US" altLang="zh-TW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供應教學及學習媒體</a:t>
            </a:r>
            <a:r>
              <a:rPr lang="zh-TW" altLang="en-US" sz="2000" dirty="0" smtClean="0"/>
              <a:t>資源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實施</a:t>
            </a:r>
            <a:r>
              <a:rPr lang="zh-TW" altLang="en-US" sz="2000" dirty="0"/>
              <a:t>圖書館利用教育</a:t>
            </a:r>
            <a:endParaRPr lang="en-US" altLang="zh-TW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支援教師的教學活動</a:t>
            </a:r>
            <a:endParaRPr lang="en-US" altLang="zh-TW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輔助學生的學習活動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874538867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1099671"/>
            <a:ext cx="8016240" cy="5168196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認知</a:t>
            </a:r>
          </a:p>
          <a:p>
            <a:pPr lvl="1"/>
            <a:r>
              <a:rPr lang="zh-TW" altLang="en-US" dirty="0" smtClean="0"/>
              <a:t>能認識學校圖書館提供的資源及服務。</a:t>
            </a:r>
            <a:endParaRPr lang="zh-TW" altLang="en-US" dirty="0"/>
          </a:p>
          <a:p>
            <a:r>
              <a:rPr lang="zh-TW" altLang="en-US" sz="4800" b="1" dirty="0"/>
              <a:t>情意</a:t>
            </a:r>
          </a:p>
          <a:p>
            <a:pPr lvl="1"/>
            <a:r>
              <a:rPr lang="zh-TW" altLang="en-US" dirty="0" smtClean="0"/>
              <a:t>使用學校圖書館時，能有合宜的規矩表現。</a:t>
            </a:r>
            <a:endParaRPr lang="en-US" altLang="zh-TW" dirty="0"/>
          </a:p>
          <a:p>
            <a:r>
              <a:rPr lang="zh-TW" altLang="en-US" sz="4800" b="1" dirty="0" smtClean="0"/>
              <a:t>技能</a:t>
            </a:r>
            <a:endParaRPr lang="zh-TW" altLang="en-US" sz="4800" b="1" dirty="0"/>
          </a:p>
          <a:p>
            <a:pPr lvl="1"/>
            <a:r>
              <a:rPr lang="zh-TW" altLang="en-US" dirty="0"/>
              <a:t>能</a:t>
            </a:r>
            <a:r>
              <a:rPr lang="zh-TW" altLang="en-US" dirty="0" smtClean="0"/>
              <a:t>運用</a:t>
            </a:r>
            <a:r>
              <a:rPr lang="zh-TW" altLang="en-US" dirty="0"/>
              <a:t>圖書分類規則尋找書籍。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公共圖書館與學校圖書館比較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977737266"/>
              </p:ext>
            </p:extLst>
          </p:nvPr>
        </p:nvGraphicFramePr>
        <p:xfrm>
          <a:off x="822325" y="1390650"/>
          <a:ext cx="7543800" cy="4327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662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項目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公共圖書館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學校圖書館</a:t>
                      </a:r>
                      <a:endParaRPr lang="zh-TW" altLang="en-US" sz="3200" dirty="0"/>
                    </a:p>
                  </a:txBody>
                  <a:tcPr anchor="ctr"/>
                </a:tc>
              </a:tr>
              <a:tr h="662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服務對象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社會大眾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中小學師生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62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館藏冊數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多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少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8159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設置目標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民眾終生學習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供應教學及學習媒體資源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15175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服務項目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館藏借閱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館藏預約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通閱服務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視聽服務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雲端電子書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館藏借閱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閱讀活動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支援教學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</a:t>
            </a:r>
            <a:r>
              <a:rPr lang="zh-TW" altLang="en-US" dirty="0"/>
              <a:t>好讀者</a:t>
            </a:r>
            <a:r>
              <a:rPr lang="zh-TW" altLang="en-US" dirty="0" smtClean="0"/>
              <a:t>的挑戰帖  </a:t>
            </a:r>
            <a:r>
              <a:rPr lang="en-US" altLang="zh-TW" sz="2000" dirty="0" smtClean="0"/>
              <a:t>1/6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90650"/>
            <a:ext cx="4763454" cy="4478444"/>
          </a:xfrm>
        </p:spPr>
        <p:txBody>
          <a:bodyPr/>
          <a:lstStyle/>
          <a:p>
            <a:r>
              <a:rPr lang="zh-TW" altLang="en-US" dirty="0" smtClean="0"/>
              <a:t>想一想，到哪個圖書館好呢？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76721"/>
              </p:ext>
            </p:extLst>
          </p:nvPr>
        </p:nvGraphicFramePr>
        <p:xfrm>
          <a:off x="5922961" y="1381125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1268731" y="2714625"/>
            <a:ext cx="3871912" cy="2286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歲的老王想要適合高齡者閱讀的樂齡圖書與資源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34315" y="2689270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TW" alt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44544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</a:t>
            </a:r>
            <a:r>
              <a:rPr lang="zh-TW" altLang="en-US" dirty="0"/>
              <a:t>好讀者</a:t>
            </a:r>
            <a:r>
              <a:rPr lang="zh-TW" altLang="en-US" dirty="0" smtClean="0"/>
              <a:t>的挑戰帖  </a:t>
            </a:r>
            <a:r>
              <a:rPr lang="en-US" altLang="zh-TW" sz="2000" dirty="0" smtClean="0"/>
              <a:t>2/6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90650"/>
            <a:ext cx="4763454" cy="4478444"/>
          </a:xfrm>
        </p:spPr>
        <p:txBody>
          <a:bodyPr/>
          <a:lstStyle/>
          <a:p>
            <a:r>
              <a:rPr lang="zh-TW" altLang="en-US" dirty="0" smtClean="0"/>
              <a:t>想一想，到哪個圖書館好呢？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76721"/>
              </p:ext>
            </p:extLst>
          </p:nvPr>
        </p:nvGraphicFramePr>
        <p:xfrm>
          <a:off x="5922961" y="1381125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251142" y="3620294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TW" altLang="en-US" sz="115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8731" y="2714625"/>
            <a:ext cx="3871912" cy="2286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 hangingPunct="0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就讀研究所的小花，想要關於閱讀研究的相關資料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66713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</a:t>
            </a:r>
            <a:r>
              <a:rPr lang="zh-TW" altLang="en-US" dirty="0"/>
              <a:t>好讀者</a:t>
            </a:r>
            <a:r>
              <a:rPr lang="zh-TW" altLang="en-US" dirty="0" smtClean="0"/>
              <a:t>的挑戰帖  </a:t>
            </a:r>
            <a:r>
              <a:rPr lang="en-US" altLang="zh-TW" sz="2000" dirty="0" smtClean="0"/>
              <a:t>3/6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90650"/>
            <a:ext cx="4763454" cy="4478444"/>
          </a:xfrm>
        </p:spPr>
        <p:txBody>
          <a:bodyPr/>
          <a:lstStyle/>
          <a:p>
            <a:r>
              <a:rPr lang="zh-TW" altLang="en-US" dirty="0" smtClean="0"/>
              <a:t>想一想，到哪個圖書館好呢？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76721"/>
              </p:ext>
            </p:extLst>
          </p:nvPr>
        </p:nvGraphicFramePr>
        <p:xfrm>
          <a:off x="5922961" y="1381125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1268731" y="2714625"/>
            <a:ext cx="3871912" cy="2286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就讀國中一年級的阿吉，想看科學實驗王的漫畫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188279" y="2714625"/>
            <a:ext cx="1406501" cy="3667829"/>
            <a:chOff x="5188279" y="2714625"/>
            <a:chExt cx="1406501" cy="3667829"/>
          </a:xfrm>
        </p:grpSpPr>
        <p:sp>
          <p:nvSpPr>
            <p:cNvPr id="8" name="文字方塊 7"/>
            <p:cNvSpPr txBox="1"/>
            <p:nvPr/>
          </p:nvSpPr>
          <p:spPr>
            <a:xfrm>
              <a:off x="5251142" y="4520406"/>
              <a:ext cx="134363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5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zh-TW" altLang="en-US" sz="115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188279" y="2714625"/>
              <a:ext cx="134363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5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zh-TW" altLang="en-US" sz="11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852722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</a:t>
            </a:r>
            <a:r>
              <a:rPr lang="zh-TW" altLang="en-US" dirty="0"/>
              <a:t>好讀者</a:t>
            </a:r>
            <a:r>
              <a:rPr lang="zh-TW" altLang="en-US" dirty="0" smtClean="0"/>
              <a:t>的挑戰帖  </a:t>
            </a:r>
            <a:r>
              <a:rPr lang="en-US" altLang="zh-TW" sz="2000" dirty="0" smtClean="0"/>
              <a:t>4/6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90650"/>
            <a:ext cx="4763454" cy="4478444"/>
          </a:xfrm>
        </p:spPr>
        <p:txBody>
          <a:bodyPr/>
          <a:lstStyle/>
          <a:p>
            <a:r>
              <a:rPr lang="zh-TW" altLang="en-US" dirty="0" smtClean="0"/>
              <a:t>想一想，到哪個圖書館好呢？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76721"/>
              </p:ext>
            </p:extLst>
          </p:nvPr>
        </p:nvGraphicFramePr>
        <p:xfrm>
          <a:off x="5922961" y="1381125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1268731" y="2714625"/>
            <a:ext cx="3871912" cy="2286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在醫院上班的阿文想知道關於高血壓的治療資訊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51142" y="1783601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TW" alt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8011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</a:t>
            </a:r>
            <a:r>
              <a:rPr lang="zh-TW" altLang="en-US" dirty="0"/>
              <a:t>好讀者</a:t>
            </a:r>
            <a:r>
              <a:rPr lang="zh-TW" altLang="en-US" dirty="0" smtClean="0"/>
              <a:t>的挑戰帖  </a:t>
            </a:r>
            <a:r>
              <a:rPr lang="en-US" altLang="zh-TW" sz="2000" dirty="0" smtClean="0"/>
              <a:t>5/6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90650"/>
            <a:ext cx="4763454" cy="4478444"/>
          </a:xfrm>
        </p:spPr>
        <p:txBody>
          <a:bodyPr/>
          <a:lstStyle/>
          <a:p>
            <a:r>
              <a:rPr lang="zh-TW" altLang="en-US" dirty="0" smtClean="0"/>
              <a:t>想一想，到哪個圖書館好呢？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76721"/>
              </p:ext>
            </p:extLst>
          </p:nvPr>
        </p:nvGraphicFramePr>
        <p:xfrm>
          <a:off x="5922961" y="1381125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1268731" y="2714625"/>
            <a:ext cx="3871912" cy="2286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週末時小如想跟妹妹悠閒的在圖書館裡欣賞電影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51142" y="2689270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TW" alt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24379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</a:t>
            </a:r>
            <a:r>
              <a:rPr lang="zh-TW" altLang="en-US" dirty="0"/>
              <a:t>好讀者</a:t>
            </a:r>
            <a:r>
              <a:rPr lang="zh-TW" altLang="en-US" dirty="0" smtClean="0"/>
              <a:t>的挑戰帖  </a:t>
            </a:r>
            <a:r>
              <a:rPr lang="en-US" altLang="zh-TW" sz="2000" dirty="0" smtClean="0"/>
              <a:t>6/6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390650"/>
            <a:ext cx="4763454" cy="4478444"/>
          </a:xfrm>
        </p:spPr>
        <p:txBody>
          <a:bodyPr/>
          <a:lstStyle/>
          <a:p>
            <a:r>
              <a:rPr lang="zh-TW" altLang="en-US" dirty="0" smtClean="0"/>
              <a:t>想一想，到哪個圖書館好呢？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76721"/>
              </p:ext>
            </p:extLst>
          </p:nvPr>
        </p:nvGraphicFramePr>
        <p:xfrm>
          <a:off x="5922961" y="1381125"/>
          <a:ext cx="2778125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1268731" y="2714625"/>
            <a:ext cx="3871912" cy="22860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小刀寫了一本書，想取得新書的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ISBN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51142" y="852577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5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TW" alt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89899"/>
      </p:ext>
    </p:extLst>
  </p:cSld>
  <p:clrMapOvr>
    <a:masterClrMapping/>
  </p:clrMapOvr>
  <p:transition spd="med">
    <p:rand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5659" y="1915986"/>
            <a:ext cx="7759065" cy="24223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 err="1" smtClean="0"/>
              <a:t>ThankYou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10289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圖書館尋寶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1-1-1</a:t>
            </a:r>
            <a:r>
              <a:rPr lang="zh-TW" altLang="en-US" dirty="0" smtClean="0"/>
              <a:t>認識</a:t>
            </a:r>
            <a:r>
              <a:rPr lang="zh-TW" altLang="en-US" dirty="0"/>
              <a:t>學校圖書館的</a:t>
            </a:r>
            <a:r>
              <a:rPr lang="zh-TW" altLang="en-US" dirty="0" smtClean="0"/>
              <a:t>空間與使用規則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26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zh-TW" altLang="en-US" dirty="0" smtClean="0"/>
              <a:t>請從下列四個提示中找到寶藏卡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尋找寶藏卡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62929233"/>
              </p:ext>
            </p:extLst>
          </p:nvPr>
        </p:nvGraphicFramePr>
        <p:xfrm>
          <a:off x="261869" y="1989429"/>
          <a:ext cx="85987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6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2369713"/>
            <a:ext cx="7543800" cy="34993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提供的服務項目：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/>
              <a:t>館藏借閱與歸還</a:t>
            </a:r>
            <a:endParaRPr lang="en-US" altLang="zh-TW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解答讀者的問題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提供圖書館相關資訊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這裡是</a:t>
            </a:r>
            <a:r>
              <a:rPr lang="en-US" altLang="zh-TW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圖書館工作人員與讀者交流的地方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認識圖書館的空間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242980" y="1390648"/>
            <a:ext cx="3123780" cy="1874268"/>
            <a:chOff x="4455586" y="1542"/>
            <a:chExt cx="3123780" cy="1874268"/>
          </a:xfrm>
        </p:grpSpPr>
        <p:sp>
          <p:nvSpPr>
            <p:cNvPr id="8" name="矩形 7"/>
            <p:cNvSpPr/>
            <p:nvPr/>
          </p:nvSpPr>
          <p:spPr>
            <a:xfrm>
              <a:off x="4455586" y="1542"/>
              <a:ext cx="3123780" cy="1874268"/>
            </a:xfrm>
            <a:prstGeom prst="rect">
              <a:avLst/>
            </a:prstGeom>
            <a:solidFill>
              <a:srgbClr val="008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4455586" y="1542"/>
              <a:ext cx="3123780" cy="1874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3200" b="1" kern="1200" smtClean="0"/>
                <a:t>讀者諮詢服務好</a:t>
              </a:r>
              <a:r>
                <a:rPr lang="en-US" altLang="zh-TW" sz="3200" b="1" kern="1200" smtClean="0"/>
                <a:t/>
              </a:r>
              <a:br>
                <a:rPr lang="en-US" altLang="zh-TW" sz="3200" b="1" kern="1200" smtClean="0"/>
              </a:br>
              <a:r>
                <a:rPr lang="zh-TW" altLang="en-US" sz="3200" b="1" kern="1200" smtClean="0"/>
                <a:t>借書還書都在這</a:t>
              </a:r>
              <a:r>
                <a:rPr lang="en-US" altLang="zh-TW" sz="3200" b="1" kern="1200" smtClean="0"/>
                <a:t/>
              </a:r>
              <a:br>
                <a:rPr lang="en-US" altLang="zh-TW" sz="3200" b="1" kern="1200" smtClean="0"/>
              </a:br>
              <a:r>
                <a:rPr lang="zh-TW" altLang="en-US" sz="3200" b="1" kern="1200" smtClean="0"/>
                <a:t>館內運作就靠他</a:t>
              </a:r>
              <a:endParaRPr lang="zh-TW" altLang="en-US" sz="3200" b="1" kern="12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822960" y="1390648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 smtClean="0">
                <a:ln w="22225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r>
              <a:rPr lang="zh-TW" altLang="en-US" sz="5400" b="1" dirty="0" smtClean="0">
                <a:ln w="22225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流通</a:t>
            </a:r>
            <a:r>
              <a:rPr lang="zh-TW" altLang="en-US" sz="54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櫃台</a:t>
            </a:r>
          </a:p>
        </p:txBody>
      </p:sp>
    </p:spTree>
    <p:extLst>
      <p:ext uri="{BB962C8B-B14F-4D97-AF65-F5344CB8AC3E}">
        <p14:creationId xmlns:p14="http://schemas.microsoft.com/office/powerpoint/2010/main" val="2076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2369713"/>
            <a:ext cx="7543800" cy="34993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期刊是</a:t>
            </a:r>
            <a:r>
              <a:rPr lang="en-US" altLang="zh-TW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/>
              <a:t>通常每隔一段時間出版</a:t>
            </a:r>
            <a:endParaRPr lang="en-US" altLang="zh-TW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又</a:t>
            </a:r>
            <a:r>
              <a:rPr lang="zh-TW" altLang="en-US" dirty="0"/>
              <a:t>稱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定期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刊物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連續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出版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刊物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包含：雜誌、通訊、年報、年鑑等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這裡</a:t>
            </a:r>
            <a:r>
              <a:rPr lang="en-US" altLang="zh-TW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展示當期期刊</a:t>
            </a:r>
            <a:r>
              <a:rPr lang="en-US" altLang="zh-TW" dirty="0" smtClean="0"/>
              <a:t>[</a:t>
            </a:r>
            <a:r>
              <a:rPr lang="zh-TW" altLang="en-US" dirty="0" smtClean="0"/>
              <a:t>限館內閱讀</a:t>
            </a:r>
            <a:r>
              <a:rPr lang="en-US" altLang="zh-TW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收藏過期期刊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認識圖書館的空間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2960" y="1377499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2.</a:t>
            </a:r>
            <a:r>
              <a:rPr lang="zh-TW" altLang="en-US" sz="54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期刊區</a:t>
            </a:r>
            <a:endParaRPr lang="zh-TW" altLang="en-US" sz="5400" b="1" dirty="0">
              <a:ln w="22225">
                <a:solidFill>
                  <a:srgbClr val="000099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242980" y="1390648"/>
            <a:ext cx="3123780" cy="1874268"/>
            <a:chOff x="1019427" y="1542"/>
            <a:chExt cx="3123780" cy="1874268"/>
          </a:xfrm>
        </p:grpSpPr>
        <p:sp>
          <p:nvSpPr>
            <p:cNvPr id="12" name="矩形 11"/>
            <p:cNvSpPr/>
            <p:nvPr/>
          </p:nvSpPr>
          <p:spPr>
            <a:xfrm>
              <a:off x="1019427" y="1542"/>
              <a:ext cx="3123780" cy="18742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1019427" y="1542"/>
              <a:ext cx="3123780" cy="1874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3200" b="1" kern="1200" smtClean="0"/>
                <a:t>我家大門可掀起</a:t>
              </a:r>
              <a:r>
                <a:rPr lang="en-US" altLang="zh-TW" sz="3200" b="1" kern="1200" smtClean="0"/>
                <a:t/>
              </a:r>
              <a:br>
                <a:rPr lang="en-US" altLang="zh-TW" sz="3200" b="1" kern="1200" smtClean="0"/>
              </a:br>
              <a:r>
                <a:rPr lang="zh-TW" altLang="en-US" sz="3200" b="1" kern="1200" smtClean="0"/>
                <a:t>定期出刊有規律</a:t>
              </a:r>
              <a:r>
                <a:rPr lang="en-US" altLang="zh-TW" sz="3200" b="1" kern="1200" smtClean="0"/>
                <a:t/>
              </a:r>
              <a:br>
                <a:rPr lang="en-US" altLang="zh-TW" sz="3200" b="1" kern="1200" smtClean="0"/>
              </a:br>
              <a:r>
                <a:rPr lang="zh-TW" altLang="en-US" sz="3200" b="1" kern="1200" smtClean="0"/>
                <a:t>各種新知報你知</a:t>
              </a:r>
              <a:endParaRPr lang="zh-TW" altLang="en-US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87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2369713"/>
            <a:ext cx="7543800" cy="3499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這裡</a:t>
            </a:r>
            <a:r>
              <a:rPr lang="en-US" altLang="zh-TW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有所有圖書館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可以借閱的書籍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擺放方式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書籍類型：外文書籍、中文書籍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/>
              <a:t>圖書分類：中文圖書分類法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認識圖書館的空間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2960" y="1377499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3.</a:t>
            </a:r>
            <a:r>
              <a:rPr lang="zh-TW" altLang="en-US" sz="5400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館藏書</a:t>
            </a:r>
            <a:r>
              <a:rPr lang="zh-TW" altLang="en-US" sz="5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庫</a:t>
            </a:r>
            <a:r>
              <a:rPr lang="zh-TW" altLang="en-US" sz="5400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區</a:t>
            </a:r>
            <a:endParaRPr lang="zh-TW" altLang="en-US" sz="5400" b="1" dirty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242980" y="1377499"/>
            <a:ext cx="3123780" cy="1874268"/>
            <a:chOff x="4455586" y="2188189"/>
            <a:chExt cx="3123780" cy="1874268"/>
          </a:xfrm>
        </p:grpSpPr>
        <p:sp>
          <p:nvSpPr>
            <p:cNvPr id="12" name="矩形 11"/>
            <p:cNvSpPr/>
            <p:nvPr/>
          </p:nvSpPr>
          <p:spPr>
            <a:xfrm>
              <a:off x="4455586" y="2188189"/>
              <a:ext cx="3123780" cy="1874268"/>
            </a:xfrm>
            <a:prstGeom prst="rect">
              <a:avLst/>
            </a:prstGeom>
            <a:solidFill>
              <a:srgbClr val="66006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4455586" y="2188189"/>
              <a:ext cx="3123780" cy="1874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科學數學通通有</a:t>
              </a:r>
              <a:r>
                <a:rPr lang="en-US" altLang="zh-TW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天文地質難不倒</a:t>
              </a:r>
              <a:r>
                <a:rPr lang="en-US" altLang="zh-TW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生命奧秘就靠它</a:t>
              </a:r>
              <a:endParaRPr lang="zh-TW" altLang="en-US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48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</TotalTime>
  <Words>1832</Words>
  <Application>Microsoft Office PowerPoint</Application>
  <PresentationFormat>如螢幕大小 (4:3)</PresentationFormat>
  <Paragraphs>481</Paragraphs>
  <Slides>47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Retrospect</vt:lpstr>
      <vt:lpstr>圖書館利用1-1 學校圖書館資源與服務</vt:lpstr>
      <vt:lpstr> 圖書資訊利用教育課程綱要及教案設計小組</vt:lpstr>
      <vt:lpstr>大綱</vt:lpstr>
      <vt:lpstr>教學目標</vt:lpstr>
      <vt:lpstr>圖書館尋寶</vt:lpstr>
      <vt:lpstr>尋找寶藏卡</vt:lpstr>
      <vt:lpstr>認識圖書館的空間</vt:lpstr>
      <vt:lpstr>認識圖書館的空間</vt:lpstr>
      <vt:lpstr>認識圖書館的空間</vt:lpstr>
      <vt:lpstr>認識圖書館的空間</vt:lpstr>
      <vt:lpstr>認識圖書館的空間</vt:lpstr>
      <vt:lpstr>優質閱讀環境你我共同維護</vt:lpstr>
      <vt:lpstr>做個有水準的優質讀者</vt:lpstr>
      <vt:lpstr>我是尋書達人</vt:lpstr>
      <vt:lpstr>什麼方法可以辦到呢？</vt:lpstr>
      <vt:lpstr>中文圖書分類法</vt:lpstr>
      <vt:lpstr>認識書標</vt:lpstr>
      <vt:lpstr>如何找到你要的書？</vt:lpstr>
      <vt:lpstr>學校圖書管理系統</vt:lpstr>
      <vt:lpstr>圖書資料搜尋結果說明</vt:lpstr>
      <vt:lpstr>館藏書庫區配置圖</vt:lpstr>
      <vt:lpstr>書櫃標籤的妙用</vt:lpstr>
      <vt:lpstr>書櫃找書順序</vt:lpstr>
      <vt:lpstr>同一格書櫃內書籍擺放規則</vt:lpstr>
      <vt:lpstr>書籍拿取小約定</vt:lpstr>
      <vt:lpstr>尋書達人出發囉~</vt:lpstr>
      <vt:lpstr>中文圖書分類法進階篇</vt:lpstr>
      <vt:lpstr>中文圖書分類法的架構</vt:lpstr>
      <vt:lpstr>知識分類的架構</vt:lpstr>
      <vt:lpstr>牛刀小試—排排看</vt:lpstr>
      <vt:lpstr>尋書達人實力大考驗</vt:lpstr>
      <vt:lpstr>參考作品</vt:lpstr>
      <vt:lpstr>圖書館的好讀者</vt:lpstr>
      <vt:lpstr>學校閱讀活動介紹</vt:lpstr>
      <vt:lpstr>認識不同類型的圖書館  1</vt:lpstr>
      <vt:lpstr>認識不同類型的圖書館  2</vt:lpstr>
      <vt:lpstr>認識不同類型的圖書館  3</vt:lpstr>
      <vt:lpstr>認識不同類型的圖書館  4</vt:lpstr>
      <vt:lpstr>認識不同類型的圖書館  5</vt:lpstr>
      <vt:lpstr>公共圖書館與學校圖書館比較</vt:lpstr>
      <vt:lpstr>圖書館好讀者的挑戰帖  1/6</vt:lpstr>
      <vt:lpstr>圖書館好讀者的挑戰帖  2/6</vt:lpstr>
      <vt:lpstr>圖書館好讀者的挑戰帖  3/6</vt:lpstr>
      <vt:lpstr>圖書館好讀者的挑戰帖  4/6</vt:lpstr>
      <vt:lpstr>圖書館好讀者的挑戰帖  5/6</vt:lpstr>
      <vt:lpstr>圖書館好讀者的挑戰帖  6/6</vt:lpstr>
      <vt:lpstr>ThankYou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English-Speaking and Chinese-Speaking Users and Librarians on Social Networking Sites  Hong Huang School of Information, University of South Florida, 4202 E. Fowler Ave, Tampa, Florida, 33620-7800. E-mail:  honghuang@usf.edu  Samuel Kai-Wah Chu Division of Information and Technology Studies, Faculty of Education,  The University of Hong Kong, Pokfulam Road, Hong Kong E-mail: samchu@hkucc.hku.hk   Dora Yu-Ting Chen Faculty of Education, The University of Hong Kong, Pokfulam Road, Hong Kong  E-mail: pcyuting@gmail.com</dc:title>
  <dc:creator>Derek Wong</dc:creator>
  <cp:lastModifiedBy>User</cp:lastModifiedBy>
  <cp:revision>250</cp:revision>
  <cp:lastPrinted>2014-05-27T09:44:12Z</cp:lastPrinted>
  <dcterms:created xsi:type="dcterms:W3CDTF">2014-05-24T15:43:25Z</dcterms:created>
  <dcterms:modified xsi:type="dcterms:W3CDTF">2018-05-22T07:51:55Z</dcterms:modified>
</cp:coreProperties>
</file>