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1"/>
  </p:notesMasterIdLst>
  <p:handoutMasterIdLst>
    <p:handoutMasterId r:id="rId42"/>
  </p:handoutMasterIdLst>
  <p:sldIdLst>
    <p:sldId id="424" r:id="rId2"/>
    <p:sldId id="428" r:id="rId3"/>
    <p:sldId id="425" r:id="rId4"/>
    <p:sldId id="463" r:id="rId5"/>
    <p:sldId id="429" r:id="rId6"/>
    <p:sldId id="432" r:id="rId7"/>
    <p:sldId id="433" r:id="rId8"/>
    <p:sldId id="431" r:id="rId9"/>
    <p:sldId id="435" r:id="rId10"/>
    <p:sldId id="434" r:id="rId11"/>
    <p:sldId id="436" r:id="rId12"/>
    <p:sldId id="437" r:id="rId13"/>
    <p:sldId id="438" r:id="rId14"/>
    <p:sldId id="439" r:id="rId15"/>
    <p:sldId id="440" r:id="rId16"/>
    <p:sldId id="442" r:id="rId17"/>
    <p:sldId id="441" r:id="rId18"/>
    <p:sldId id="459" r:id="rId19"/>
    <p:sldId id="443" r:id="rId20"/>
    <p:sldId id="444" r:id="rId21"/>
    <p:sldId id="446" r:id="rId22"/>
    <p:sldId id="445" r:id="rId23"/>
    <p:sldId id="447" r:id="rId24"/>
    <p:sldId id="460" r:id="rId25"/>
    <p:sldId id="430" r:id="rId26"/>
    <p:sldId id="457" r:id="rId27"/>
    <p:sldId id="448" r:id="rId28"/>
    <p:sldId id="451" r:id="rId29"/>
    <p:sldId id="449" r:id="rId30"/>
    <p:sldId id="450" r:id="rId31"/>
    <p:sldId id="452" r:id="rId32"/>
    <p:sldId id="462" r:id="rId33"/>
    <p:sldId id="454" r:id="rId34"/>
    <p:sldId id="461" r:id="rId35"/>
    <p:sldId id="455" r:id="rId36"/>
    <p:sldId id="453" r:id="rId37"/>
    <p:sldId id="456" r:id="rId38"/>
    <p:sldId id="458" r:id="rId39"/>
    <p:sldId id="422" r:id="rId4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課程名稱" id="{2146976E-5401-457F-9D28-053CF652BFC6}">
          <p14:sldIdLst>
            <p14:sldId id="424"/>
            <p14:sldId id="428"/>
            <p14:sldId id="425"/>
            <p14:sldId id="463"/>
          </p14:sldIdLst>
        </p14:section>
        <p14:section name="課程內容" id="{BCBD32A0-254D-4C02-8E76-5F311A4372C8}">
          <p14:sldIdLst>
            <p14:sldId id="429"/>
            <p14:sldId id="432"/>
            <p14:sldId id="433"/>
            <p14:sldId id="431"/>
            <p14:sldId id="435"/>
            <p14:sldId id="434"/>
            <p14:sldId id="436"/>
            <p14:sldId id="437"/>
            <p14:sldId id="438"/>
            <p14:sldId id="439"/>
            <p14:sldId id="440"/>
            <p14:sldId id="442"/>
            <p14:sldId id="441"/>
            <p14:sldId id="459"/>
            <p14:sldId id="443"/>
            <p14:sldId id="444"/>
            <p14:sldId id="446"/>
            <p14:sldId id="445"/>
            <p14:sldId id="447"/>
            <p14:sldId id="460"/>
            <p14:sldId id="430"/>
            <p14:sldId id="457"/>
            <p14:sldId id="448"/>
            <p14:sldId id="451"/>
            <p14:sldId id="449"/>
            <p14:sldId id="450"/>
            <p14:sldId id="452"/>
            <p14:sldId id="462"/>
            <p14:sldId id="454"/>
            <p14:sldId id="461"/>
            <p14:sldId id="455"/>
            <p14:sldId id="453"/>
            <p14:sldId id="456"/>
            <p14:sldId id="458"/>
            <p14:sldId id="4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 Sam" initials="C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99"/>
    <a:srgbClr val="FF0066"/>
    <a:srgbClr val="C0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424" autoAdjust="0"/>
  </p:normalViewPr>
  <p:slideViewPr>
    <p:cSldViewPr snapToGrid="0"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B118E-00FD-4494-B7E2-3C08DC1D0476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30572FC-CD0B-408C-9C53-37A2776DE35D}">
      <dgm:prSet phldrT="[文字]" custT="1"/>
      <dgm:spPr/>
      <dgm:t>
        <a:bodyPr/>
        <a:lstStyle/>
        <a:p>
          <a:r>
            <a:rPr lang="zh-TW" altLang="en-US" sz="3200" b="1" dirty="0" smtClean="0"/>
            <a:t>財產</a:t>
          </a:r>
          <a:endParaRPr lang="zh-TW" altLang="en-US" sz="3200" b="1" dirty="0"/>
        </a:p>
      </dgm:t>
    </dgm:pt>
    <dgm:pt modelId="{719FCACD-36CB-4AE0-8940-A6E24B310FEE}" type="parTrans" cxnId="{AFF6E862-ACA1-4B5B-A32B-4CE40BB1B8F0}">
      <dgm:prSet/>
      <dgm:spPr/>
      <dgm:t>
        <a:bodyPr/>
        <a:lstStyle/>
        <a:p>
          <a:endParaRPr lang="zh-TW" altLang="en-US" sz="3200"/>
        </a:p>
      </dgm:t>
    </dgm:pt>
    <dgm:pt modelId="{EDFAC5E9-4861-4740-AA50-4954ED00D541}" type="sibTrans" cxnId="{AFF6E862-ACA1-4B5B-A32B-4CE40BB1B8F0}">
      <dgm:prSet/>
      <dgm:spPr/>
      <dgm:t>
        <a:bodyPr/>
        <a:lstStyle/>
        <a:p>
          <a:endParaRPr lang="zh-TW" altLang="en-US" sz="3200"/>
        </a:p>
      </dgm:t>
    </dgm:pt>
    <dgm:pt modelId="{4DBC2332-662E-4F74-AD62-0C27C69CF008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/>
            <a:t>有形</a:t>
          </a:r>
          <a:endParaRPr lang="zh-TW" altLang="en-US" sz="3200" b="1" dirty="0"/>
        </a:p>
      </dgm:t>
    </dgm:pt>
    <dgm:pt modelId="{B93FE36D-0CCD-4F96-9C10-75CA0DA527C9}" type="parTrans" cxnId="{29C184F0-31AD-42F7-9D14-3DD18777290A}">
      <dgm:prSet/>
      <dgm:spPr/>
      <dgm:t>
        <a:bodyPr/>
        <a:lstStyle/>
        <a:p>
          <a:endParaRPr lang="zh-TW" altLang="en-US" sz="3200"/>
        </a:p>
      </dgm:t>
    </dgm:pt>
    <dgm:pt modelId="{AD910828-463D-40E8-A554-3113BAA1016D}" type="sibTrans" cxnId="{29C184F0-31AD-42F7-9D14-3DD18777290A}">
      <dgm:prSet/>
      <dgm:spPr/>
      <dgm:t>
        <a:bodyPr/>
        <a:lstStyle/>
        <a:p>
          <a:endParaRPr lang="zh-TW" altLang="en-US" sz="3200"/>
        </a:p>
      </dgm:t>
    </dgm:pt>
    <dgm:pt modelId="{4F1D3B58-B5AD-4670-9057-50BBA21A5A84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3200" b="1" dirty="0" smtClean="0"/>
            <a:t>不動產</a:t>
          </a:r>
          <a:r>
            <a:rPr lang="en-US" altLang="zh-TW" sz="2400" dirty="0" smtClean="0"/>
            <a:t/>
          </a:r>
          <a:br>
            <a:rPr lang="en-US" altLang="zh-TW" sz="2400" dirty="0" smtClean="0"/>
          </a:br>
          <a:r>
            <a:rPr lang="en-US" altLang="zh-TW" sz="2400" dirty="0" smtClean="0"/>
            <a:t>(</a:t>
          </a:r>
          <a:r>
            <a:rPr lang="zh-TW" altLang="en-US" sz="2400" dirty="0" smtClean="0"/>
            <a:t>土地、房子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D6516315-997B-4C15-AC08-B6A63EFECC2D}" type="parTrans" cxnId="{181054F8-A1F6-4BD2-91BC-CEA3383F53C1}">
      <dgm:prSet/>
      <dgm:spPr/>
      <dgm:t>
        <a:bodyPr/>
        <a:lstStyle/>
        <a:p>
          <a:endParaRPr lang="zh-TW" altLang="en-US" sz="3200"/>
        </a:p>
      </dgm:t>
    </dgm:pt>
    <dgm:pt modelId="{31142E38-FBB6-4D20-BE34-BC3988DA7387}" type="sibTrans" cxnId="{181054F8-A1F6-4BD2-91BC-CEA3383F53C1}">
      <dgm:prSet/>
      <dgm:spPr/>
      <dgm:t>
        <a:bodyPr/>
        <a:lstStyle/>
        <a:p>
          <a:endParaRPr lang="zh-TW" altLang="en-US" sz="3200"/>
        </a:p>
      </dgm:t>
    </dgm:pt>
    <dgm:pt modelId="{F42CC54F-C3F5-4E68-AC00-27E6D21FD1CF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3200" b="1" dirty="0" smtClean="0"/>
            <a:t>動產</a:t>
          </a:r>
          <a:r>
            <a:rPr lang="en-US" altLang="zh-TW" sz="2400" dirty="0" smtClean="0"/>
            <a:t/>
          </a:r>
          <a:br>
            <a:rPr lang="en-US" altLang="zh-TW" sz="2400" dirty="0" smtClean="0"/>
          </a:br>
          <a:r>
            <a:rPr lang="en-US" altLang="zh-TW" sz="2400" dirty="0" smtClean="0"/>
            <a:t>(</a:t>
          </a:r>
          <a:r>
            <a:rPr lang="zh-TW" altLang="en-US" sz="2400" dirty="0" smtClean="0"/>
            <a:t>現金、車子等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2008CAA2-CAE3-4772-BCA7-D536B656AB1B}" type="parTrans" cxnId="{0429E7E2-EE67-4429-B6CE-ECB6F96AAA6D}">
      <dgm:prSet/>
      <dgm:spPr/>
      <dgm:t>
        <a:bodyPr/>
        <a:lstStyle/>
        <a:p>
          <a:endParaRPr lang="zh-TW" altLang="en-US" sz="3200"/>
        </a:p>
      </dgm:t>
    </dgm:pt>
    <dgm:pt modelId="{F7B30A42-2F49-4F8B-AF3E-71AE4D1052F4}" type="sibTrans" cxnId="{0429E7E2-EE67-4429-B6CE-ECB6F96AAA6D}">
      <dgm:prSet/>
      <dgm:spPr/>
      <dgm:t>
        <a:bodyPr/>
        <a:lstStyle/>
        <a:p>
          <a:endParaRPr lang="zh-TW" altLang="en-US" sz="3200"/>
        </a:p>
      </dgm:t>
    </dgm:pt>
    <dgm:pt modelId="{DBE78987-49A7-4514-8093-2C2841B5F5D8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3200" b="1" dirty="0" smtClean="0"/>
            <a:t>無形</a:t>
          </a:r>
          <a:endParaRPr lang="zh-TW" altLang="en-US" sz="3200" b="1" dirty="0"/>
        </a:p>
      </dgm:t>
    </dgm:pt>
    <dgm:pt modelId="{AFF82775-E94A-420B-B18B-69AE70B7C9EA}" type="parTrans" cxnId="{2FBEB336-4041-43E1-9E05-765FD6231794}">
      <dgm:prSet/>
      <dgm:spPr/>
      <dgm:t>
        <a:bodyPr/>
        <a:lstStyle/>
        <a:p>
          <a:endParaRPr lang="zh-TW" altLang="en-US" sz="3200"/>
        </a:p>
      </dgm:t>
    </dgm:pt>
    <dgm:pt modelId="{CAFBFD01-E5FC-4CB8-A08E-CE6F7208F596}" type="sibTrans" cxnId="{2FBEB336-4041-43E1-9E05-765FD6231794}">
      <dgm:prSet/>
      <dgm:spPr/>
      <dgm:t>
        <a:bodyPr/>
        <a:lstStyle/>
        <a:p>
          <a:endParaRPr lang="zh-TW" altLang="en-US" sz="3200"/>
        </a:p>
      </dgm:t>
    </dgm:pt>
    <dgm:pt modelId="{AA82B565-DBF2-41AC-9C50-0F7984413CA7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400" dirty="0" smtClean="0"/>
            <a:t>語文、視聽、電腦程式、攝影等</a:t>
          </a:r>
          <a:endParaRPr lang="zh-TW" altLang="en-US" sz="2400" dirty="0"/>
        </a:p>
      </dgm:t>
    </dgm:pt>
    <dgm:pt modelId="{58CDA610-C754-45DE-959E-B92A0EAAC747}" type="parTrans" cxnId="{98E1121F-7E7A-48B7-A336-AC9F39CB4DC8}">
      <dgm:prSet/>
      <dgm:spPr/>
      <dgm:t>
        <a:bodyPr/>
        <a:lstStyle/>
        <a:p>
          <a:endParaRPr lang="zh-TW" altLang="en-US" sz="3200"/>
        </a:p>
      </dgm:t>
    </dgm:pt>
    <dgm:pt modelId="{663F3852-CF35-429F-ABEE-805C0ED6934B}" type="sibTrans" cxnId="{98E1121F-7E7A-48B7-A336-AC9F39CB4DC8}">
      <dgm:prSet/>
      <dgm:spPr/>
      <dgm:t>
        <a:bodyPr/>
        <a:lstStyle/>
        <a:p>
          <a:endParaRPr lang="zh-TW" altLang="en-US" sz="3200"/>
        </a:p>
      </dgm:t>
    </dgm:pt>
    <dgm:pt modelId="{0487F2FE-AB13-4223-9240-FD19CB2B5C89}" type="pres">
      <dgm:prSet presAssocID="{C02B118E-00FD-4494-B7E2-3C08DC1D04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03F9BC-11BB-4FD3-A848-DF4D1EA377FB}" type="pres">
      <dgm:prSet presAssocID="{C02B118E-00FD-4494-B7E2-3C08DC1D0476}" presName="hierFlow" presStyleCnt="0"/>
      <dgm:spPr/>
    </dgm:pt>
    <dgm:pt modelId="{3838FF9F-93FC-418B-8548-4179AAC8FECC}" type="pres">
      <dgm:prSet presAssocID="{C02B118E-00FD-4494-B7E2-3C08DC1D04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3C54185-8B91-4E3F-89BA-ADE47B122322}" type="pres">
      <dgm:prSet presAssocID="{430572FC-CD0B-408C-9C53-37A2776DE35D}" presName="Name14" presStyleCnt="0"/>
      <dgm:spPr/>
    </dgm:pt>
    <dgm:pt modelId="{4F41FCB9-97A7-44F9-BF5A-AC38D1E16733}" type="pres">
      <dgm:prSet presAssocID="{430572FC-CD0B-408C-9C53-37A2776DE35D}" presName="level1Shape" presStyleLbl="node0" presStyleIdx="0" presStyleCnt="1" custScaleY="587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D6ECDD-6990-45AC-B058-4D4E0D2D6D64}" type="pres">
      <dgm:prSet presAssocID="{430572FC-CD0B-408C-9C53-37A2776DE35D}" presName="hierChild2" presStyleCnt="0"/>
      <dgm:spPr/>
    </dgm:pt>
    <dgm:pt modelId="{A7B49A38-5E80-47A8-9B81-47D0791BA807}" type="pres">
      <dgm:prSet presAssocID="{B93FE36D-0CCD-4F96-9C10-75CA0DA527C9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AD209387-02F2-42DE-9167-4DF0EDEF5B8C}" type="pres">
      <dgm:prSet presAssocID="{4DBC2332-662E-4F74-AD62-0C27C69CF008}" presName="Name21" presStyleCnt="0"/>
      <dgm:spPr/>
    </dgm:pt>
    <dgm:pt modelId="{233257F6-4319-406D-A742-CEDDF493A651}" type="pres">
      <dgm:prSet presAssocID="{4DBC2332-662E-4F74-AD62-0C27C69CF008}" presName="level2Shape" presStyleLbl="node2" presStyleIdx="0" presStyleCnt="2" custScaleY="56083"/>
      <dgm:spPr/>
      <dgm:t>
        <a:bodyPr/>
        <a:lstStyle/>
        <a:p>
          <a:endParaRPr lang="zh-TW" altLang="en-US"/>
        </a:p>
      </dgm:t>
    </dgm:pt>
    <dgm:pt modelId="{2FC685DD-9311-44AB-B633-7609533E3C05}" type="pres">
      <dgm:prSet presAssocID="{4DBC2332-662E-4F74-AD62-0C27C69CF008}" presName="hierChild3" presStyleCnt="0"/>
      <dgm:spPr/>
    </dgm:pt>
    <dgm:pt modelId="{7A66A9F3-590B-45DD-8F0E-B161AE2BEAD2}" type="pres">
      <dgm:prSet presAssocID="{D6516315-997B-4C15-AC08-B6A63EFECC2D}" presName="Name19" presStyleLbl="parChTrans1D3" presStyleIdx="0" presStyleCnt="3"/>
      <dgm:spPr/>
      <dgm:t>
        <a:bodyPr/>
        <a:lstStyle/>
        <a:p>
          <a:endParaRPr lang="zh-TW" altLang="en-US"/>
        </a:p>
      </dgm:t>
    </dgm:pt>
    <dgm:pt modelId="{B34DA3EB-A8AC-44BB-8D9E-58A6DFC43CF9}" type="pres">
      <dgm:prSet presAssocID="{4F1D3B58-B5AD-4670-9057-50BBA21A5A84}" presName="Name21" presStyleCnt="0"/>
      <dgm:spPr/>
    </dgm:pt>
    <dgm:pt modelId="{C89F8815-66E0-4C15-AA8C-2024737CD0F1}" type="pres">
      <dgm:prSet presAssocID="{4F1D3B58-B5AD-4670-9057-50BBA21A5A84}" presName="level2Shape" presStyleLbl="node3" presStyleIdx="0" presStyleCnt="3" custScaleX="122751" custScaleY="113545"/>
      <dgm:spPr/>
      <dgm:t>
        <a:bodyPr/>
        <a:lstStyle/>
        <a:p>
          <a:endParaRPr lang="zh-TW" altLang="en-US"/>
        </a:p>
      </dgm:t>
    </dgm:pt>
    <dgm:pt modelId="{E2ACD7CC-5AE5-4D26-AFA1-387008941343}" type="pres">
      <dgm:prSet presAssocID="{4F1D3B58-B5AD-4670-9057-50BBA21A5A84}" presName="hierChild3" presStyleCnt="0"/>
      <dgm:spPr/>
    </dgm:pt>
    <dgm:pt modelId="{754E4710-DE23-4ECE-A815-13AA9FE18E92}" type="pres">
      <dgm:prSet presAssocID="{2008CAA2-CAE3-4772-BCA7-D536B656AB1B}" presName="Name19" presStyleLbl="parChTrans1D3" presStyleIdx="1" presStyleCnt="3"/>
      <dgm:spPr/>
      <dgm:t>
        <a:bodyPr/>
        <a:lstStyle/>
        <a:p>
          <a:endParaRPr lang="zh-TW" altLang="en-US"/>
        </a:p>
      </dgm:t>
    </dgm:pt>
    <dgm:pt modelId="{FAF05885-3D83-44C7-A40E-80D774B52870}" type="pres">
      <dgm:prSet presAssocID="{F42CC54F-C3F5-4E68-AC00-27E6D21FD1CF}" presName="Name21" presStyleCnt="0"/>
      <dgm:spPr/>
    </dgm:pt>
    <dgm:pt modelId="{A9E83275-EFAF-4759-8099-2A2246DD02DB}" type="pres">
      <dgm:prSet presAssocID="{F42CC54F-C3F5-4E68-AC00-27E6D21FD1CF}" presName="level2Shape" presStyleLbl="node3" presStyleIdx="1" presStyleCnt="3" custScaleX="135033" custScaleY="113761"/>
      <dgm:spPr/>
      <dgm:t>
        <a:bodyPr/>
        <a:lstStyle/>
        <a:p>
          <a:endParaRPr lang="zh-TW" altLang="en-US"/>
        </a:p>
      </dgm:t>
    </dgm:pt>
    <dgm:pt modelId="{40E3AF30-A47B-4A96-9A4F-D2AFFA0C69B6}" type="pres">
      <dgm:prSet presAssocID="{F42CC54F-C3F5-4E68-AC00-27E6D21FD1CF}" presName="hierChild3" presStyleCnt="0"/>
      <dgm:spPr/>
    </dgm:pt>
    <dgm:pt modelId="{DFDE4BCC-3B80-4887-80EB-D1A1ED9EC18B}" type="pres">
      <dgm:prSet presAssocID="{AFF82775-E94A-420B-B18B-69AE70B7C9EA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F8BF6929-BF1E-4A87-AAB1-91798C9C7FCF}" type="pres">
      <dgm:prSet presAssocID="{DBE78987-49A7-4514-8093-2C2841B5F5D8}" presName="Name21" presStyleCnt="0"/>
      <dgm:spPr/>
    </dgm:pt>
    <dgm:pt modelId="{46DF438C-ABBB-4DCC-9349-7312AC314744}" type="pres">
      <dgm:prSet presAssocID="{DBE78987-49A7-4514-8093-2C2841B5F5D8}" presName="level2Shape" presStyleLbl="node2" presStyleIdx="1" presStyleCnt="2" custScaleY="54747"/>
      <dgm:spPr/>
      <dgm:t>
        <a:bodyPr/>
        <a:lstStyle/>
        <a:p>
          <a:endParaRPr lang="zh-TW" altLang="en-US"/>
        </a:p>
      </dgm:t>
    </dgm:pt>
    <dgm:pt modelId="{A27A6D30-A325-4AA1-9354-9F8F303A923C}" type="pres">
      <dgm:prSet presAssocID="{DBE78987-49A7-4514-8093-2C2841B5F5D8}" presName="hierChild3" presStyleCnt="0"/>
      <dgm:spPr/>
    </dgm:pt>
    <dgm:pt modelId="{2E01952E-998C-4348-AA5D-64706E2049D6}" type="pres">
      <dgm:prSet presAssocID="{58CDA610-C754-45DE-959E-B92A0EAAC747}" presName="Name19" presStyleLbl="parChTrans1D3" presStyleIdx="2" presStyleCnt="3"/>
      <dgm:spPr/>
      <dgm:t>
        <a:bodyPr/>
        <a:lstStyle/>
        <a:p>
          <a:endParaRPr lang="zh-TW" altLang="en-US"/>
        </a:p>
      </dgm:t>
    </dgm:pt>
    <dgm:pt modelId="{13070A92-EA77-45AD-95E9-61692227BBA2}" type="pres">
      <dgm:prSet presAssocID="{AA82B565-DBF2-41AC-9C50-0F7984413CA7}" presName="Name21" presStyleCnt="0"/>
      <dgm:spPr/>
    </dgm:pt>
    <dgm:pt modelId="{28D968EA-0DAC-4D56-A55F-D3950AC504EC}" type="pres">
      <dgm:prSet presAssocID="{AA82B565-DBF2-41AC-9C50-0F7984413CA7}" presName="level2Shape" presStyleLbl="node3" presStyleIdx="2" presStyleCnt="3" custScaleX="145743" custScaleY="112535"/>
      <dgm:spPr/>
      <dgm:t>
        <a:bodyPr/>
        <a:lstStyle/>
        <a:p>
          <a:endParaRPr lang="zh-TW" altLang="en-US"/>
        </a:p>
      </dgm:t>
    </dgm:pt>
    <dgm:pt modelId="{0A3A55B6-F2BE-447E-BE41-6CB7B23CE85F}" type="pres">
      <dgm:prSet presAssocID="{AA82B565-DBF2-41AC-9C50-0F7984413CA7}" presName="hierChild3" presStyleCnt="0"/>
      <dgm:spPr/>
    </dgm:pt>
    <dgm:pt modelId="{93B87CE3-F9B4-468C-9D36-025912CAE9C1}" type="pres">
      <dgm:prSet presAssocID="{C02B118E-00FD-4494-B7E2-3C08DC1D0476}" presName="bgShapesFlow" presStyleCnt="0"/>
      <dgm:spPr/>
    </dgm:pt>
  </dgm:ptLst>
  <dgm:cxnLst>
    <dgm:cxn modelId="{E5143B16-5A81-4D9B-A93C-361B50BA73C1}" type="presOf" srcId="{C02B118E-00FD-4494-B7E2-3C08DC1D0476}" destId="{0487F2FE-AB13-4223-9240-FD19CB2B5C89}" srcOrd="0" destOrd="0" presId="urn:microsoft.com/office/officeart/2005/8/layout/hierarchy6"/>
    <dgm:cxn modelId="{A72F5E30-C9AE-45C4-AB8F-4DB35C4B5DBC}" type="presOf" srcId="{AFF82775-E94A-420B-B18B-69AE70B7C9EA}" destId="{DFDE4BCC-3B80-4887-80EB-D1A1ED9EC18B}" srcOrd="0" destOrd="0" presId="urn:microsoft.com/office/officeart/2005/8/layout/hierarchy6"/>
    <dgm:cxn modelId="{361D6EF3-9E2E-4653-B6C6-629DD5B7DA53}" type="presOf" srcId="{430572FC-CD0B-408C-9C53-37A2776DE35D}" destId="{4F41FCB9-97A7-44F9-BF5A-AC38D1E16733}" srcOrd="0" destOrd="0" presId="urn:microsoft.com/office/officeart/2005/8/layout/hierarchy6"/>
    <dgm:cxn modelId="{629E8883-9C24-4FEB-ABFB-2904581CD41C}" type="presOf" srcId="{AA82B565-DBF2-41AC-9C50-0F7984413CA7}" destId="{28D968EA-0DAC-4D56-A55F-D3950AC504EC}" srcOrd="0" destOrd="0" presId="urn:microsoft.com/office/officeart/2005/8/layout/hierarchy6"/>
    <dgm:cxn modelId="{E1880720-E482-4342-85C8-88FEAC15455D}" type="presOf" srcId="{D6516315-997B-4C15-AC08-B6A63EFECC2D}" destId="{7A66A9F3-590B-45DD-8F0E-B161AE2BEAD2}" srcOrd="0" destOrd="0" presId="urn:microsoft.com/office/officeart/2005/8/layout/hierarchy6"/>
    <dgm:cxn modelId="{55F03C77-AB09-477F-866D-6146956933A2}" type="presOf" srcId="{2008CAA2-CAE3-4772-BCA7-D536B656AB1B}" destId="{754E4710-DE23-4ECE-A815-13AA9FE18E92}" srcOrd="0" destOrd="0" presId="urn:microsoft.com/office/officeart/2005/8/layout/hierarchy6"/>
    <dgm:cxn modelId="{98E1121F-7E7A-48B7-A336-AC9F39CB4DC8}" srcId="{DBE78987-49A7-4514-8093-2C2841B5F5D8}" destId="{AA82B565-DBF2-41AC-9C50-0F7984413CA7}" srcOrd="0" destOrd="0" parTransId="{58CDA610-C754-45DE-959E-B92A0EAAC747}" sibTransId="{663F3852-CF35-429F-ABEE-805C0ED6934B}"/>
    <dgm:cxn modelId="{8E43D94F-3347-4EF1-9EAD-B1BD1166D3E9}" type="presOf" srcId="{F42CC54F-C3F5-4E68-AC00-27E6D21FD1CF}" destId="{A9E83275-EFAF-4759-8099-2A2246DD02DB}" srcOrd="0" destOrd="0" presId="urn:microsoft.com/office/officeart/2005/8/layout/hierarchy6"/>
    <dgm:cxn modelId="{0429E7E2-EE67-4429-B6CE-ECB6F96AAA6D}" srcId="{4DBC2332-662E-4F74-AD62-0C27C69CF008}" destId="{F42CC54F-C3F5-4E68-AC00-27E6D21FD1CF}" srcOrd="1" destOrd="0" parTransId="{2008CAA2-CAE3-4772-BCA7-D536B656AB1B}" sibTransId="{F7B30A42-2F49-4F8B-AF3E-71AE4D1052F4}"/>
    <dgm:cxn modelId="{4207A1F9-9EB5-4255-86AB-025B5492CF2D}" type="presOf" srcId="{DBE78987-49A7-4514-8093-2C2841B5F5D8}" destId="{46DF438C-ABBB-4DCC-9349-7312AC314744}" srcOrd="0" destOrd="0" presId="urn:microsoft.com/office/officeart/2005/8/layout/hierarchy6"/>
    <dgm:cxn modelId="{E1A318C3-E6C0-464D-82EC-A7697D48B53E}" type="presOf" srcId="{B93FE36D-0CCD-4F96-9C10-75CA0DA527C9}" destId="{A7B49A38-5E80-47A8-9B81-47D0791BA807}" srcOrd="0" destOrd="0" presId="urn:microsoft.com/office/officeart/2005/8/layout/hierarchy6"/>
    <dgm:cxn modelId="{29C184F0-31AD-42F7-9D14-3DD18777290A}" srcId="{430572FC-CD0B-408C-9C53-37A2776DE35D}" destId="{4DBC2332-662E-4F74-AD62-0C27C69CF008}" srcOrd="0" destOrd="0" parTransId="{B93FE36D-0CCD-4F96-9C10-75CA0DA527C9}" sibTransId="{AD910828-463D-40E8-A554-3113BAA1016D}"/>
    <dgm:cxn modelId="{75B986EF-C466-44C4-9506-9223A3434FAF}" type="presOf" srcId="{4F1D3B58-B5AD-4670-9057-50BBA21A5A84}" destId="{C89F8815-66E0-4C15-AA8C-2024737CD0F1}" srcOrd="0" destOrd="0" presId="urn:microsoft.com/office/officeart/2005/8/layout/hierarchy6"/>
    <dgm:cxn modelId="{AFF6E862-ACA1-4B5B-A32B-4CE40BB1B8F0}" srcId="{C02B118E-00FD-4494-B7E2-3C08DC1D0476}" destId="{430572FC-CD0B-408C-9C53-37A2776DE35D}" srcOrd="0" destOrd="0" parTransId="{719FCACD-36CB-4AE0-8940-A6E24B310FEE}" sibTransId="{EDFAC5E9-4861-4740-AA50-4954ED00D541}"/>
    <dgm:cxn modelId="{2FBEB336-4041-43E1-9E05-765FD6231794}" srcId="{430572FC-CD0B-408C-9C53-37A2776DE35D}" destId="{DBE78987-49A7-4514-8093-2C2841B5F5D8}" srcOrd="1" destOrd="0" parTransId="{AFF82775-E94A-420B-B18B-69AE70B7C9EA}" sibTransId="{CAFBFD01-E5FC-4CB8-A08E-CE6F7208F596}"/>
    <dgm:cxn modelId="{181054F8-A1F6-4BD2-91BC-CEA3383F53C1}" srcId="{4DBC2332-662E-4F74-AD62-0C27C69CF008}" destId="{4F1D3B58-B5AD-4670-9057-50BBA21A5A84}" srcOrd="0" destOrd="0" parTransId="{D6516315-997B-4C15-AC08-B6A63EFECC2D}" sibTransId="{31142E38-FBB6-4D20-BE34-BC3988DA7387}"/>
    <dgm:cxn modelId="{EFE1DC4A-1E35-4794-8AE1-2AEB9BD1D13E}" type="presOf" srcId="{4DBC2332-662E-4F74-AD62-0C27C69CF008}" destId="{233257F6-4319-406D-A742-CEDDF493A651}" srcOrd="0" destOrd="0" presId="urn:microsoft.com/office/officeart/2005/8/layout/hierarchy6"/>
    <dgm:cxn modelId="{4610B176-9C8E-4551-9DB9-819D330B488C}" type="presOf" srcId="{58CDA610-C754-45DE-959E-B92A0EAAC747}" destId="{2E01952E-998C-4348-AA5D-64706E2049D6}" srcOrd="0" destOrd="0" presId="urn:microsoft.com/office/officeart/2005/8/layout/hierarchy6"/>
    <dgm:cxn modelId="{65008494-727E-46A6-BC3A-6A0ABE83E119}" type="presParOf" srcId="{0487F2FE-AB13-4223-9240-FD19CB2B5C89}" destId="{1703F9BC-11BB-4FD3-A848-DF4D1EA377FB}" srcOrd="0" destOrd="0" presId="urn:microsoft.com/office/officeart/2005/8/layout/hierarchy6"/>
    <dgm:cxn modelId="{462ADB03-3CBD-485B-A4D6-90BFA88FE2A5}" type="presParOf" srcId="{1703F9BC-11BB-4FD3-A848-DF4D1EA377FB}" destId="{3838FF9F-93FC-418B-8548-4179AAC8FECC}" srcOrd="0" destOrd="0" presId="urn:microsoft.com/office/officeart/2005/8/layout/hierarchy6"/>
    <dgm:cxn modelId="{A413AD3E-53D4-4BD9-A093-4715E736C67B}" type="presParOf" srcId="{3838FF9F-93FC-418B-8548-4179AAC8FECC}" destId="{93C54185-8B91-4E3F-89BA-ADE47B122322}" srcOrd="0" destOrd="0" presId="urn:microsoft.com/office/officeart/2005/8/layout/hierarchy6"/>
    <dgm:cxn modelId="{2D67650B-21A0-47F8-8472-17BA249D5D62}" type="presParOf" srcId="{93C54185-8B91-4E3F-89BA-ADE47B122322}" destId="{4F41FCB9-97A7-44F9-BF5A-AC38D1E16733}" srcOrd="0" destOrd="0" presId="urn:microsoft.com/office/officeart/2005/8/layout/hierarchy6"/>
    <dgm:cxn modelId="{79883A25-89C8-401D-B1D3-D1977DDD2506}" type="presParOf" srcId="{93C54185-8B91-4E3F-89BA-ADE47B122322}" destId="{1FD6ECDD-6990-45AC-B058-4D4E0D2D6D64}" srcOrd="1" destOrd="0" presId="urn:microsoft.com/office/officeart/2005/8/layout/hierarchy6"/>
    <dgm:cxn modelId="{1F3AF5AA-A7B4-434D-9FE2-BAF642C0C0C9}" type="presParOf" srcId="{1FD6ECDD-6990-45AC-B058-4D4E0D2D6D64}" destId="{A7B49A38-5E80-47A8-9B81-47D0791BA807}" srcOrd="0" destOrd="0" presId="urn:microsoft.com/office/officeart/2005/8/layout/hierarchy6"/>
    <dgm:cxn modelId="{7FD9E87B-1661-49BE-9017-833F495ADFD1}" type="presParOf" srcId="{1FD6ECDD-6990-45AC-B058-4D4E0D2D6D64}" destId="{AD209387-02F2-42DE-9167-4DF0EDEF5B8C}" srcOrd="1" destOrd="0" presId="urn:microsoft.com/office/officeart/2005/8/layout/hierarchy6"/>
    <dgm:cxn modelId="{1A977BF1-0F81-48C1-8B23-40E1E4F6E1B7}" type="presParOf" srcId="{AD209387-02F2-42DE-9167-4DF0EDEF5B8C}" destId="{233257F6-4319-406D-A742-CEDDF493A651}" srcOrd="0" destOrd="0" presId="urn:microsoft.com/office/officeart/2005/8/layout/hierarchy6"/>
    <dgm:cxn modelId="{142CDF35-1DA5-4F3A-B2DE-5B56275B2857}" type="presParOf" srcId="{AD209387-02F2-42DE-9167-4DF0EDEF5B8C}" destId="{2FC685DD-9311-44AB-B633-7609533E3C05}" srcOrd="1" destOrd="0" presId="urn:microsoft.com/office/officeart/2005/8/layout/hierarchy6"/>
    <dgm:cxn modelId="{F059BE87-99EF-4C03-8061-86772F428BEE}" type="presParOf" srcId="{2FC685DD-9311-44AB-B633-7609533E3C05}" destId="{7A66A9F3-590B-45DD-8F0E-B161AE2BEAD2}" srcOrd="0" destOrd="0" presId="urn:microsoft.com/office/officeart/2005/8/layout/hierarchy6"/>
    <dgm:cxn modelId="{065FEC40-BAD0-4C66-950F-475C28E7CFB0}" type="presParOf" srcId="{2FC685DD-9311-44AB-B633-7609533E3C05}" destId="{B34DA3EB-A8AC-44BB-8D9E-58A6DFC43CF9}" srcOrd="1" destOrd="0" presId="urn:microsoft.com/office/officeart/2005/8/layout/hierarchy6"/>
    <dgm:cxn modelId="{E931E84F-D744-4673-99FA-B7E54383FBE1}" type="presParOf" srcId="{B34DA3EB-A8AC-44BB-8D9E-58A6DFC43CF9}" destId="{C89F8815-66E0-4C15-AA8C-2024737CD0F1}" srcOrd="0" destOrd="0" presId="urn:microsoft.com/office/officeart/2005/8/layout/hierarchy6"/>
    <dgm:cxn modelId="{E01DB8AA-BDE1-4D1E-A5BB-F3A8EEAD6B3B}" type="presParOf" srcId="{B34DA3EB-A8AC-44BB-8D9E-58A6DFC43CF9}" destId="{E2ACD7CC-5AE5-4D26-AFA1-387008941343}" srcOrd="1" destOrd="0" presId="urn:microsoft.com/office/officeart/2005/8/layout/hierarchy6"/>
    <dgm:cxn modelId="{F313ACA7-C524-4369-88EA-346CC16A332F}" type="presParOf" srcId="{2FC685DD-9311-44AB-B633-7609533E3C05}" destId="{754E4710-DE23-4ECE-A815-13AA9FE18E92}" srcOrd="2" destOrd="0" presId="urn:microsoft.com/office/officeart/2005/8/layout/hierarchy6"/>
    <dgm:cxn modelId="{D15B1E5A-8F42-4966-8DE3-6EA3959A1052}" type="presParOf" srcId="{2FC685DD-9311-44AB-B633-7609533E3C05}" destId="{FAF05885-3D83-44C7-A40E-80D774B52870}" srcOrd="3" destOrd="0" presId="urn:microsoft.com/office/officeart/2005/8/layout/hierarchy6"/>
    <dgm:cxn modelId="{45D3972D-3DD9-4174-9E81-989D6646F2D4}" type="presParOf" srcId="{FAF05885-3D83-44C7-A40E-80D774B52870}" destId="{A9E83275-EFAF-4759-8099-2A2246DD02DB}" srcOrd="0" destOrd="0" presId="urn:microsoft.com/office/officeart/2005/8/layout/hierarchy6"/>
    <dgm:cxn modelId="{D2EDAF33-8AC4-4C06-9647-11E30FF7C0D7}" type="presParOf" srcId="{FAF05885-3D83-44C7-A40E-80D774B52870}" destId="{40E3AF30-A47B-4A96-9A4F-D2AFFA0C69B6}" srcOrd="1" destOrd="0" presId="urn:microsoft.com/office/officeart/2005/8/layout/hierarchy6"/>
    <dgm:cxn modelId="{A63C20F8-8B77-41B6-BE0D-CF56B0A72306}" type="presParOf" srcId="{1FD6ECDD-6990-45AC-B058-4D4E0D2D6D64}" destId="{DFDE4BCC-3B80-4887-80EB-D1A1ED9EC18B}" srcOrd="2" destOrd="0" presId="urn:microsoft.com/office/officeart/2005/8/layout/hierarchy6"/>
    <dgm:cxn modelId="{47F60B09-E9E5-44A5-936B-0BE23511B62E}" type="presParOf" srcId="{1FD6ECDD-6990-45AC-B058-4D4E0D2D6D64}" destId="{F8BF6929-BF1E-4A87-AAB1-91798C9C7FCF}" srcOrd="3" destOrd="0" presId="urn:microsoft.com/office/officeart/2005/8/layout/hierarchy6"/>
    <dgm:cxn modelId="{4B70956C-922A-4BA8-83F8-6E0F2E2A785E}" type="presParOf" srcId="{F8BF6929-BF1E-4A87-AAB1-91798C9C7FCF}" destId="{46DF438C-ABBB-4DCC-9349-7312AC314744}" srcOrd="0" destOrd="0" presId="urn:microsoft.com/office/officeart/2005/8/layout/hierarchy6"/>
    <dgm:cxn modelId="{F5028FD5-90D5-4076-A177-B48D53364CC8}" type="presParOf" srcId="{F8BF6929-BF1E-4A87-AAB1-91798C9C7FCF}" destId="{A27A6D30-A325-4AA1-9354-9F8F303A923C}" srcOrd="1" destOrd="0" presId="urn:microsoft.com/office/officeart/2005/8/layout/hierarchy6"/>
    <dgm:cxn modelId="{1488CE68-836B-48C9-B342-D6EF8F582AA4}" type="presParOf" srcId="{A27A6D30-A325-4AA1-9354-9F8F303A923C}" destId="{2E01952E-998C-4348-AA5D-64706E2049D6}" srcOrd="0" destOrd="0" presId="urn:microsoft.com/office/officeart/2005/8/layout/hierarchy6"/>
    <dgm:cxn modelId="{3D9C6724-995F-4F1D-BF9E-E28D5DB1CBC5}" type="presParOf" srcId="{A27A6D30-A325-4AA1-9354-9F8F303A923C}" destId="{13070A92-EA77-45AD-95E9-61692227BBA2}" srcOrd="1" destOrd="0" presId="urn:microsoft.com/office/officeart/2005/8/layout/hierarchy6"/>
    <dgm:cxn modelId="{5BD80BDF-CFAF-483D-9DE3-589E277CCFFF}" type="presParOf" srcId="{13070A92-EA77-45AD-95E9-61692227BBA2}" destId="{28D968EA-0DAC-4D56-A55F-D3950AC504EC}" srcOrd="0" destOrd="0" presId="urn:microsoft.com/office/officeart/2005/8/layout/hierarchy6"/>
    <dgm:cxn modelId="{BAA79768-B4C9-41CC-81B1-E5F0E30F1DA3}" type="presParOf" srcId="{13070A92-EA77-45AD-95E9-61692227BBA2}" destId="{0A3A55B6-F2BE-447E-BE41-6CB7B23CE85F}" srcOrd="1" destOrd="0" presId="urn:microsoft.com/office/officeart/2005/8/layout/hierarchy6"/>
    <dgm:cxn modelId="{5225B44C-0E19-4A38-B48F-8D119F32AFBE}" type="presParOf" srcId="{0487F2FE-AB13-4223-9240-FD19CB2B5C89}" destId="{93B87CE3-F9B4-468C-9D36-025912CAE9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FF8C4-E9B1-4712-AF77-1026F380541E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6663122A-BE69-45E6-8D0F-095F3EA8685D}">
      <dgm:prSet phldrT="[文字]" custT="1"/>
      <dgm:spPr>
        <a:solidFill>
          <a:srgbClr val="0070C0"/>
        </a:solidFill>
      </dgm:spPr>
      <dgm:t>
        <a:bodyPr anchor="t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>
              <a:latin typeface="+mn-ea"/>
              <a:ea typeface="+mn-ea"/>
            </a:rPr>
            <a:t>人類智慧產物</a:t>
          </a:r>
          <a:endParaRPr lang="zh-TW" altLang="en-US" sz="3200" b="1" dirty="0">
            <a:latin typeface="+mn-ea"/>
            <a:ea typeface="+mn-ea"/>
          </a:endParaRPr>
        </a:p>
      </dgm:t>
    </dgm:pt>
    <dgm:pt modelId="{6E1D69CB-F324-4BBF-870E-90E938731BAD}" type="parTrans" cxnId="{C81A00EC-56E4-475B-8DD0-5D2B7A6D9BA0}">
      <dgm:prSet/>
      <dgm:spPr/>
      <dgm:t>
        <a:bodyPr/>
        <a:lstStyle/>
        <a:p>
          <a:endParaRPr lang="zh-TW" altLang="en-US"/>
        </a:p>
      </dgm:t>
    </dgm:pt>
    <dgm:pt modelId="{EAF3A5CD-3383-4A86-A6ED-1BA5C33CF46B}" type="sibTrans" cxnId="{C81A00EC-56E4-475B-8DD0-5D2B7A6D9BA0}">
      <dgm:prSet/>
      <dgm:spPr/>
      <dgm:t>
        <a:bodyPr/>
        <a:lstStyle/>
        <a:p>
          <a:endParaRPr lang="zh-TW" altLang="en-US"/>
        </a:p>
      </dgm:t>
    </dgm:pt>
    <dgm:pt modelId="{35E71702-F22D-4913-9853-CB35994BE192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4000" b="1" dirty="0" smtClean="0"/>
            <a:t>價值</a:t>
          </a:r>
          <a:endParaRPr lang="zh-TW" altLang="en-US" sz="4000" b="1" dirty="0"/>
        </a:p>
      </dgm:t>
    </dgm:pt>
    <dgm:pt modelId="{E825ED80-AF08-48C8-B358-B37311A4DBA8}" type="parTrans" cxnId="{1EB316D4-4773-4701-AB3B-8653DA760DEB}">
      <dgm:prSet/>
      <dgm:spPr/>
      <dgm:t>
        <a:bodyPr/>
        <a:lstStyle/>
        <a:p>
          <a:endParaRPr lang="zh-TW" altLang="en-US"/>
        </a:p>
      </dgm:t>
    </dgm:pt>
    <dgm:pt modelId="{0D958E52-9787-4FD9-86C1-DDBD247FDA47}" type="sibTrans" cxnId="{1EB316D4-4773-4701-AB3B-8653DA760DEB}">
      <dgm:prSet/>
      <dgm:spPr/>
      <dgm:t>
        <a:bodyPr/>
        <a:lstStyle/>
        <a:p>
          <a:endParaRPr lang="zh-TW" altLang="en-US"/>
        </a:p>
      </dgm:t>
    </dgm:pt>
    <dgm:pt modelId="{2CD49B09-392B-4EEC-9CC3-5DC053F63228}">
      <dgm:prSet phldrT="[文字]" custT="1"/>
      <dgm:spPr>
        <a:solidFill>
          <a:srgbClr val="FF9933"/>
        </a:solidFill>
      </dgm:spPr>
      <dgm:t>
        <a:bodyPr lIns="0" tIns="0" rIns="0" bIns="0" anchor="t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/>
            <a:t>智慧財產權</a:t>
          </a:r>
          <a:endParaRPr lang="zh-TW" altLang="en-US" sz="3200" b="1" dirty="0"/>
        </a:p>
      </dgm:t>
    </dgm:pt>
    <dgm:pt modelId="{7E6CCD17-FC7D-42E7-B040-6FB977F2FA96}" type="parTrans" cxnId="{58DE2D84-7C2D-4DEB-928E-2F74D73B9C6F}">
      <dgm:prSet/>
      <dgm:spPr/>
      <dgm:t>
        <a:bodyPr/>
        <a:lstStyle/>
        <a:p>
          <a:endParaRPr lang="zh-TW" altLang="en-US"/>
        </a:p>
      </dgm:t>
    </dgm:pt>
    <dgm:pt modelId="{7687D5B5-1DE9-4239-A61F-2B4097594975}" type="sibTrans" cxnId="{58DE2D84-7C2D-4DEB-928E-2F74D73B9C6F}">
      <dgm:prSet/>
      <dgm:spPr/>
      <dgm:t>
        <a:bodyPr/>
        <a:lstStyle/>
        <a:p>
          <a:endParaRPr lang="zh-TW" altLang="en-US"/>
        </a:p>
      </dgm:t>
    </dgm:pt>
    <dgm:pt modelId="{EBB3B216-60A4-4AE9-9F87-2172746BF326}" type="pres">
      <dgm:prSet presAssocID="{A06FF8C4-E9B1-4712-AF77-1026F380541E}" presName="linearFlow" presStyleCnt="0">
        <dgm:presLayoutVars>
          <dgm:dir/>
          <dgm:resizeHandles val="exact"/>
        </dgm:presLayoutVars>
      </dgm:prSet>
      <dgm:spPr/>
    </dgm:pt>
    <dgm:pt modelId="{5C2237ED-CF51-4348-B571-EED0A5F28EE6}" type="pres">
      <dgm:prSet presAssocID="{6663122A-BE69-45E6-8D0F-095F3EA868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A34C32-02C6-4545-8D35-CAE409B6380D}" type="pres">
      <dgm:prSet presAssocID="{EAF3A5CD-3383-4A86-A6ED-1BA5C33CF46B}" presName="spacerL" presStyleCnt="0"/>
      <dgm:spPr/>
    </dgm:pt>
    <dgm:pt modelId="{66ABCC00-780D-4787-9647-FF8D6442C604}" type="pres">
      <dgm:prSet presAssocID="{EAF3A5CD-3383-4A86-A6ED-1BA5C33CF46B}" presName="sibTrans" presStyleLbl="sibTrans2D1" presStyleIdx="0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42AA91B7-6BF8-470C-B0BC-C71EA12A8099}" type="pres">
      <dgm:prSet presAssocID="{EAF3A5CD-3383-4A86-A6ED-1BA5C33CF46B}" presName="spacerR" presStyleCnt="0"/>
      <dgm:spPr/>
    </dgm:pt>
    <dgm:pt modelId="{25DDB28F-AD05-4C3D-92C9-250FC1F7E223}" type="pres">
      <dgm:prSet presAssocID="{35E71702-F22D-4913-9853-CB35994BE1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01FA1E-8146-41E2-85AB-FA6713C236C3}" type="pres">
      <dgm:prSet presAssocID="{0D958E52-9787-4FD9-86C1-DDBD247FDA47}" presName="spacerL" presStyleCnt="0"/>
      <dgm:spPr/>
    </dgm:pt>
    <dgm:pt modelId="{306FC4E8-F61B-4DA7-9B0D-88532EE0D0DE}" type="pres">
      <dgm:prSet presAssocID="{0D958E52-9787-4FD9-86C1-DDBD247FDA47}" presName="sibTrans" presStyleLbl="sibTrans2D1" presStyleIdx="1" presStyleCnt="2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3A18A6C1-952E-4FAA-BFA8-25034B0F8662}" type="pres">
      <dgm:prSet presAssocID="{0D958E52-9787-4FD9-86C1-DDBD247FDA47}" presName="spacerR" presStyleCnt="0"/>
      <dgm:spPr/>
    </dgm:pt>
    <dgm:pt modelId="{60EDBEC3-510D-4A91-8E2B-8DE7EFD93B36}" type="pres">
      <dgm:prSet presAssocID="{2CD49B09-392B-4EEC-9CC3-5DC053F632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FF65AB-E549-464F-A107-5E07C5907010}" type="presOf" srcId="{A06FF8C4-E9B1-4712-AF77-1026F380541E}" destId="{EBB3B216-60A4-4AE9-9F87-2172746BF326}" srcOrd="0" destOrd="0" presId="urn:microsoft.com/office/officeart/2005/8/layout/equation1"/>
    <dgm:cxn modelId="{CE20C377-473B-4928-90F7-A3D48BABC29C}" type="presOf" srcId="{EAF3A5CD-3383-4A86-A6ED-1BA5C33CF46B}" destId="{66ABCC00-780D-4787-9647-FF8D6442C604}" srcOrd="0" destOrd="0" presId="urn:microsoft.com/office/officeart/2005/8/layout/equation1"/>
    <dgm:cxn modelId="{9C05371F-1BF7-402E-AF22-C6FD5BAA2BD6}" type="presOf" srcId="{0D958E52-9787-4FD9-86C1-DDBD247FDA47}" destId="{306FC4E8-F61B-4DA7-9B0D-88532EE0D0DE}" srcOrd="0" destOrd="0" presId="urn:microsoft.com/office/officeart/2005/8/layout/equation1"/>
    <dgm:cxn modelId="{C81A00EC-56E4-475B-8DD0-5D2B7A6D9BA0}" srcId="{A06FF8C4-E9B1-4712-AF77-1026F380541E}" destId="{6663122A-BE69-45E6-8D0F-095F3EA8685D}" srcOrd="0" destOrd="0" parTransId="{6E1D69CB-F324-4BBF-870E-90E938731BAD}" sibTransId="{EAF3A5CD-3383-4A86-A6ED-1BA5C33CF46B}"/>
    <dgm:cxn modelId="{1EB316D4-4773-4701-AB3B-8653DA760DEB}" srcId="{A06FF8C4-E9B1-4712-AF77-1026F380541E}" destId="{35E71702-F22D-4913-9853-CB35994BE192}" srcOrd="1" destOrd="0" parTransId="{E825ED80-AF08-48C8-B358-B37311A4DBA8}" sibTransId="{0D958E52-9787-4FD9-86C1-DDBD247FDA47}"/>
    <dgm:cxn modelId="{0A4B02B9-6D40-4606-89B3-8D0370A7FAA0}" type="presOf" srcId="{35E71702-F22D-4913-9853-CB35994BE192}" destId="{25DDB28F-AD05-4C3D-92C9-250FC1F7E223}" srcOrd="0" destOrd="0" presId="urn:microsoft.com/office/officeart/2005/8/layout/equation1"/>
    <dgm:cxn modelId="{7D8E6E21-433A-4E04-A82F-628FB3EC2FB7}" type="presOf" srcId="{2CD49B09-392B-4EEC-9CC3-5DC053F63228}" destId="{60EDBEC3-510D-4A91-8E2B-8DE7EFD93B36}" srcOrd="0" destOrd="0" presId="urn:microsoft.com/office/officeart/2005/8/layout/equation1"/>
    <dgm:cxn modelId="{245D892B-FB24-4138-8655-09BEE21B70CB}" type="presOf" srcId="{6663122A-BE69-45E6-8D0F-095F3EA8685D}" destId="{5C2237ED-CF51-4348-B571-EED0A5F28EE6}" srcOrd="0" destOrd="0" presId="urn:microsoft.com/office/officeart/2005/8/layout/equation1"/>
    <dgm:cxn modelId="{58DE2D84-7C2D-4DEB-928E-2F74D73B9C6F}" srcId="{A06FF8C4-E9B1-4712-AF77-1026F380541E}" destId="{2CD49B09-392B-4EEC-9CC3-5DC053F63228}" srcOrd="2" destOrd="0" parTransId="{7E6CCD17-FC7D-42E7-B040-6FB977F2FA96}" sibTransId="{7687D5B5-1DE9-4239-A61F-2B4097594975}"/>
    <dgm:cxn modelId="{1EDD2288-C4A6-40E8-B73B-2C93CBF6479B}" type="presParOf" srcId="{EBB3B216-60A4-4AE9-9F87-2172746BF326}" destId="{5C2237ED-CF51-4348-B571-EED0A5F28EE6}" srcOrd="0" destOrd="0" presId="urn:microsoft.com/office/officeart/2005/8/layout/equation1"/>
    <dgm:cxn modelId="{F2B725C3-C5C1-44B8-98C7-21A337BAFBC9}" type="presParOf" srcId="{EBB3B216-60A4-4AE9-9F87-2172746BF326}" destId="{69A34C32-02C6-4545-8D35-CAE409B6380D}" srcOrd="1" destOrd="0" presId="urn:microsoft.com/office/officeart/2005/8/layout/equation1"/>
    <dgm:cxn modelId="{17050D94-BC34-429A-90B3-F40317EE3E72}" type="presParOf" srcId="{EBB3B216-60A4-4AE9-9F87-2172746BF326}" destId="{66ABCC00-780D-4787-9647-FF8D6442C604}" srcOrd="2" destOrd="0" presId="urn:microsoft.com/office/officeart/2005/8/layout/equation1"/>
    <dgm:cxn modelId="{8E3AD685-C689-4EA5-8C20-22EE5CAA436D}" type="presParOf" srcId="{EBB3B216-60A4-4AE9-9F87-2172746BF326}" destId="{42AA91B7-6BF8-470C-B0BC-C71EA12A8099}" srcOrd="3" destOrd="0" presId="urn:microsoft.com/office/officeart/2005/8/layout/equation1"/>
    <dgm:cxn modelId="{01236727-EB56-4C63-940F-769F91AEF633}" type="presParOf" srcId="{EBB3B216-60A4-4AE9-9F87-2172746BF326}" destId="{25DDB28F-AD05-4C3D-92C9-250FC1F7E223}" srcOrd="4" destOrd="0" presId="urn:microsoft.com/office/officeart/2005/8/layout/equation1"/>
    <dgm:cxn modelId="{C22B5658-2892-4203-A03F-A34631A2FC93}" type="presParOf" srcId="{EBB3B216-60A4-4AE9-9F87-2172746BF326}" destId="{0301FA1E-8146-41E2-85AB-FA6713C236C3}" srcOrd="5" destOrd="0" presId="urn:microsoft.com/office/officeart/2005/8/layout/equation1"/>
    <dgm:cxn modelId="{55949823-30DD-4B3B-8E55-8C175C38CE7A}" type="presParOf" srcId="{EBB3B216-60A4-4AE9-9F87-2172746BF326}" destId="{306FC4E8-F61B-4DA7-9B0D-88532EE0D0DE}" srcOrd="6" destOrd="0" presId="urn:microsoft.com/office/officeart/2005/8/layout/equation1"/>
    <dgm:cxn modelId="{281954BB-D5C3-407E-9FEA-DCACF8179054}" type="presParOf" srcId="{EBB3B216-60A4-4AE9-9F87-2172746BF326}" destId="{3A18A6C1-952E-4FAA-BFA8-25034B0F8662}" srcOrd="7" destOrd="0" presId="urn:microsoft.com/office/officeart/2005/8/layout/equation1"/>
    <dgm:cxn modelId="{0D038B59-0A4B-4607-817F-0E5F4A758C60}" type="presParOf" srcId="{EBB3B216-60A4-4AE9-9F87-2172746BF326}" destId="{60EDBEC3-510D-4A91-8E2B-8DE7EFD93B3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F8E63-A32D-41DB-BF34-6770553ACA6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FB4A871-02CC-45B9-952A-618EB25F5F65}">
      <dgm:prSet phldrT="[文字]" custT="1"/>
      <dgm:spPr>
        <a:solidFill>
          <a:schemeClr val="accent2">
            <a:lumMod val="75000"/>
          </a:schemeClr>
        </a:solidFill>
      </dgm:spPr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/>
            <a:t>鼓勵創作</a:t>
          </a:r>
          <a:endParaRPr lang="zh-TW" altLang="en-US" sz="3200" b="1" dirty="0"/>
        </a:p>
      </dgm:t>
    </dgm:pt>
    <dgm:pt modelId="{89EDB1B3-F1A3-4A5B-A478-3729D9D3F2F0}" type="parTrans" cxnId="{AE4AE3AB-DD3F-4373-90E7-9146D109DF32}">
      <dgm:prSet/>
      <dgm:spPr/>
      <dgm:t>
        <a:bodyPr/>
        <a:lstStyle/>
        <a:p>
          <a:endParaRPr lang="zh-TW" altLang="en-US" sz="2000" b="1"/>
        </a:p>
      </dgm:t>
    </dgm:pt>
    <dgm:pt modelId="{FCE6A3E5-CDA0-43A4-A38C-C08595755C6A}" type="sibTrans" cxnId="{AE4AE3AB-DD3F-4373-90E7-9146D109DF32}">
      <dgm:prSet/>
      <dgm:spPr/>
      <dgm:t>
        <a:bodyPr/>
        <a:lstStyle/>
        <a:p>
          <a:endParaRPr lang="zh-TW" altLang="en-US" sz="2000" b="1"/>
        </a:p>
      </dgm:t>
    </dgm:pt>
    <dgm:pt modelId="{9A882B55-3937-44F8-8F6C-00DBD7624D4F}">
      <dgm:prSet phldrT="[文字]" custT="1"/>
      <dgm:spPr>
        <a:solidFill>
          <a:srgbClr val="FFC000"/>
        </a:solidFill>
      </dgm:spPr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/>
            <a:t>技術創新</a:t>
          </a:r>
          <a:endParaRPr lang="zh-TW" altLang="en-US" sz="3200" b="1" dirty="0"/>
        </a:p>
      </dgm:t>
    </dgm:pt>
    <dgm:pt modelId="{D9E83D63-D9B4-4491-BF67-67E7CE05A7EB}" type="parTrans" cxnId="{72AADFAC-A4C0-4660-93D1-990886ACC4B3}">
      <dgm:prSet/>
      <dgm:spPr/>
      <dgm:t>
        <a:bodyPr/>
        <a:lstStyle/>
        <a:p>
          <a:endParaRPr lang="zh-TW" altLang="en-US" sz="2000" b="1"/>
        </a:p>
      </dgm:t>
    </dgm:pt>
    <dgm:pt modelId="{643920D7-2F9E-437E-84A2-063003CCBB7F}" type="sibTrans" cxnId="{72AADFAC-A4C0-4660-93D1-990886ACC4B3}">
      <dgm:prSet/>
      <dgm:spPr/>
      <dgm:t>
        <a:bodyPr/>
        <a:lstStyle/>
        <a:p>
          <a:endParaRPr lang="zh-TW" altLang="en-US" sz="2000" b="1"/>
        </a:p>
      </dgm:t>
    </dgm:pt>
    <dgm:pt modelId="{32CDB963-F794-44E2-9197-541414EB648D}">
      <dgm:prSet phldrT="[文字]" custT="1"/>
      <dgm:spPr>
        <a:solidFill>
          <a:srgbClr val="CC0099"/>
        </a:solidFill>
      </dgm:spPr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/>
            <a:t>公平競爭</a:t>
          </a:r>
          <a:endParaRPr lang="zh-TW" altLang="en-US" sz="3200" b="1" dirty="0"/>
        </a:p>
      </dgm:t>
    </dgm:pt>
    <dgm:pt modelId="{248145C5-AA56-4A95-8341-DEA1715EFB79}" type="parTrans" cxnId="{D14F4C29-2DF4-47EA-97C6-3D2F0D155096}">
      <dgm:prSet/>
      <dgm:spPr/>
      <dgm:t>
        <a:bodyPr/>
        <a:lstStyle/>
        <a:p>
          <a:endParaRPr lang="zh-TW" altLang="en-US" sz="2000" b="1"/>
        </a:p>
      </dgm:t>
    </dgm:pt>
    <dgm:pt modelId="{BE996951-5EB6-4931-8635-D88E17CC9693}" type="sibTrans" cxnId="{D14F4C29-2DF4-47EA-97C6-3D2F0D155096}">
      <dgm:prSet/>
      <dgm:spPr/>
      <dgm:t>
        <a:bodyPr/>
        <a:lstStyle/>
        <a:p>
          <a:endParaRPr lang="zh-TW" altLang="en-US" sz="2000" b="1"/>
        </a:p>
      </dgm:t>
    </dgm:pt>
    <dgm:pt modelId="{29F530B2-522D-44AB-8A7D-6A4742FF8987}">
      <dgm:prSet phldrT="[文字]" custT="1"/>
      <dgm:spPr>
        <a:solidFill>
          <a:srgbClr val="FF0066"/>
        </a:solidFill>
      </dgm:spPr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保護</a:t>
          </a:r>
          <a:r>
            <a:rPr lang="en-US" altLang="zh-TW" sz="2800" b="1" dirty="0" smtClean="0"/>
            <a:t/>
          </a:r>
          <a:br>
            <a:rPr lang="en-US" altLang="zh-TW" sz="2800" b="1" dirty="0" smtClean="0"/>
          </a:br>
          <a:r>
            <a:rPr lang="zh-TW" altLang="en-US" sz="2800" b="1" dirty="0" smtClean="0"/>
            <a:t>消費者</a:t>
          </a:r>
          <a:endParaRPr lang="zh-TW" altLang="en-US" sz="2800" b="1" dirty="0"/>
        </a:p>
      </dgm:t>
    </dgm:pt>
    <dgm:pt modelId="{C87BF5C6-38DB-4CC2-A368-0C172DF1F0D3}" type="parTrans" cxnId="{89AAE3F7-042C-4E98-AA6E-1A411660D726}">
      <dgm:prSet/>
      <dgm:spPr/>
      <dgm:t>
        <a:bodyPr/>
        <a:lstStyle/>
        <a:p>
          <a:endParaRPr lang="zh-TW" altLang="en-US" sz="2000" b="1"/>
        </a:p>
      </dgm:t>
    </dgm:pt>
    <dgm:pt modelId="{13E4D9FF-BAE8-403C-95B8-A455E5B28264}" type="sibTrans" cxnId="{89AAE3F7-042C-4E98-AA6E-1A411660D726}">
      <dgm:prSet/>
      <dgm:spPr/>
      <dgm:t>
        <a:bodyPr/>
        <a:lstStyle/>
        <a:p>
          <a:endParaRPr lang="zh-TW" altLang="en-US" sz="2000" b="1"/>
        </a:p>
      </dgm:t>
    </dgm:pt>
    <dgm:pt modelId="{A76B55B1-CBA4-475A-B4E8-2B5D4C65763C}">
      <dgm:prSet phldrT="[文字]" custT="1"/>
      <dgm:spPr>
        <a:solidFill>
          <a:srgbClr val="00B050"/>
        </a:solidFill>
      </dgm:spPr>
      <dgm:t>
        <a:bodyPr anchor="ctr"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3200" b="1" dirty="0" smtClean="0"/>
            <a:t>回報創作</a:t>
          </a:r>
          <a:endParaRPr lang="zh-TW" altLang="en-US" sz="3200" b="1" dirty="0"/>
        </a:p>
      </dgm:t>
    </dgm:pt>
    <dgm:pt modelId="{1D87DE61-5003-43B0-9083-47EAC8DBF02C}" type="parTrans" cxnId="{F46AC117-C257-4D46-AB5B-8EF8515F21C1}">
      <dgm:prSet/>
      <dgm:spPr/>
      <dgm:t>
        <a:bodyPr/>
        <a:lstStyle/>
        <a:p>
          <a:endParaRPr lang="zh-TW" altLang="en-US" sz="2000" b="1"/>
        </a:p>
      </dgm:t>
    </dgm:pt>
    <dgm:pt modelId="{AED7A627-0CE9-4E3F-BEB8-DB16FDFC0110}" type="sibTrans" cxnId="{F46AC117-C257-4D46-AB5B-8EF8515F21C1}">
      <dgm:prSet/>
      <dgm:spPr/>
      <dgm:t>
        <a:bodyPr/>
        <a:lstStyle/>
        <a:p>
          <a:endParaRPr lang="zh-TW" altLang="en-US" sz="2000" b="1"/>
        </a:p>
      </dgm:t>
    </dgm:pt>
    <dgm:pt modelId="{A0CB7E83-E3C5-4530-813F-63BEA0F22871}" type="pres">
      <dgm:prSet presAssocID="{05FF8E63-A32D-41DB-BF34-6770553ACA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2E92917-11E6-4661-8AE1-D4506E0ECE5D}" type="pres">
      <dgm:prSet presAssocID="{0FB4A871-02CC-45B9-952A-618EB25F5F65}" presName="root" presStyleCnt="0"/>
      <dgm:spPr/>
    </dgm:pt>
    <dgm:pt modelId="{F74591FA-EA31-4142-9442-9A328A0E8B95}" type="pres">
      <dgm:prSet presAssocID="{0FB4A871-02CC-45B9-952A-618EB25F5F65}" presName="rootComposite" presStyleCnt="0"/>
      <dgm:spPr/>
    </dgm:pt>
    <dgm:pt modelId="{99336130-E290-4066-A6C9-1A69CA09526C}" type="pres">
      <dgm:prSet presAssocID="{0FB4A871-02CC-45B9-952A-618EB25F5F65}" presName="rootText" presStyleLbl="node1" presStyleIdx="0" presStyleCnt="5" custScaleY="263679"/>
      <dgm:spPr/>
      <dgm:t>
        <a:bodyPr/>
        <a:lstStyle/>
        <a:p>
          <a:endParaRPr lang="zh-TW" altLang="en-US"/>
        </a:p>
      </dgm:t>
    </dgm:pt>
    <dgm:pt modelId="{9E14130F-16E3-4B7B-9089-4F33A23328C3}" type="pres">
      <dgm:prSet presAssocID="{0FB4A871-02CC-45B9-952A-618EB25F5F65}" presName="rootConnector" presStyleLbl="node1" presStyleIdx="0" presStyleCnt="5"/>
      <dgm:spPr/>
      <dgm:t>
        <a:bodyPr/>
        <a:lstStyle/>
        <a:p>
          <a:endParaRPr lang="zh-TW" altLang="en-US"/>
        </a:p>
      </dgm:t>
    </dgm:pt>
    <dgm:pt modelId="{25F7D19C-0C33-40A0-B7B6-F78D801F6361}" type="pres">
      <dgm:prSet presAssocID="{0FB4A871-02CC-45B9-952A-618EB25F5F65}" presName="childShape" presStyleCnt="0"/>
      <dgm:spPr/>
    </dgm:pt>
    <dgm:pt modelId="{CAC73D4F-E70A-45C7-ACBB-AD94CF4F48D7}" type="pres">
      <dgm:prSet presAssocID="{A76B55B1-CBA4-475A-B4E8-2B5D4C65763C}" presName="root" presStyleCnt="0"/>
      <dgm:spPr/>
    </dgm:pt>
    <dgm:pt modelId="{54CCB628-D541-4D0D-B5B6-B59E1AC754C7}" type="pres">
      <dgm:prSet presAssocID="{A76B55B1-CBA4-475A-B4E8-2B5D4C65763C}" presName="rootComposite" presStyleCnt="0"/>
      <dgm:spPr/>
    </dgm:pt>
    <dgm:pt modelId="{A894D111-2192-459F-9308-1305180EC1FA}" type="pres">
      <dgm:prSet presAssocID="{A76B55B1-CBA4-475A-B4E8-2B5D4C65763C}" presName="rootText" presStyleLbl="node1" presStyleIdx="1" presStyleCnt="5" custScaleY="263679"/>
      <dgm:spPr/>
      <dgm:t>
        <a:bodyPr/>
        <a:lstStyle/>
        <a:p>
          <a:endParaRPr lang="zh-TW" altLang="en-US"/>
        </a:p>
      </dgm:t>
    </dgm:pt>
    <dgm:pt modelId="{D2DC8925-D992-476A-BB8F-45CDE81FC1FC}" type="pres">
      <dgm:prSet presAssocID="{A76B55B1-CBA4-475A-B4E8-2B5D4C65763C}" presName="rootConnector" presStyleLbl="node1" presStyleIdx="1" presStyleCnt="5"/>
      <dgm:spPr/>
      <dgm:t>
        <a:bodyPr/>
        <a:lstStyle/>
        <a:p>
          <a:endParaRPr lang="zh-TW" altLang="en-US"/>
        </a:p>
      </dgm:t>
    </dgm:pt>
    <dgm:pt modelId="{6DC4E47D-6E24-47CC-9F2E-5F6DE80B2147}" type="pres">
      <dgm:prSet presAssocID="{A76B55B1-CBA4-475A-B4E8-2B5D4C65763C}" presName="childShape" presStyleCnt="0"/>
      <dgm:spPr/>
    </dgm:pt>
    <dgm:pt modelId="{1AA920F1-E6AC-4097-8E3F-1E816CF15EED}" type="pres">
      <dgm:prSet presAssocID="{9A882B55-3937-44F8-8F6C-00DBD7624D4F}" presName="root" presStyleCnt="0"/>
      <dgm:spPr/>
    </dgm:pt>
    <dgm:pt modelId="{DDED452F-CDDD-4807-8C7C-9442BC2F63C3}" type="pres">
      <dgm:prSet presAssocID="{9A882B55-3937-44F8-8F6C-00DBD7624D4F}" presName="rootComposite" presStyleCnt="0"/>
      <dgm:spPr/>
    </dgm:pt>
    <dgm:pt modelId="{7ED2C95F-BC97-4B21-9003-313351E01BA3}" type="pres">
      <dgm:prSet presAssocID="{9A882B55-3937-44F8-8F6C-00DBD7624D4F}" presName="rootText" presStyleLbl="node1" presStyleIdx="2" presStyleCnt="5" custScaleY="263679"/>
      <dgm:spPr/>
      <dgm:t>
        <a:bodyPr/>
        <a:lstStyle/>
        <a:p>
          <a:endParaRPr lang="zh-TW" altLang="en-US"/>
        </a:p>
      </dgm:t>
    </dgm:pt>
    <dgm:pt modelId="{ABA776A1-4B0A-467E-BF1F-D134CB3C775A}" type="pres">
      <dgm:prSet presAssocID="{9A882B55-3937-44F8-8F6C-00DBD7624D4F}" presName="rootConnector" presStyleLbl="node1" presStyleIdx="2" presStyleCnt="5"/>
      <dgm:spPr/>
      <dgm:t>
        <a:bodyPr/>
        <a:lstStyle/>
        <a:p>
          <a:endParaRPr lang="zh-TW" altLang="en-US"/>
        </a:p>
      </dgm:t>
    </dgm:pt>
    <dgm:pt modelId="{2152793C-CD39-4659-BF00-1E478C4E67C2}" type="pres">
      <dgm:prSet presAssocID="{9A882B55-3937-44F8-8F6C-00DBD7624D4F}" presName="childShape" presStyleCnt="0"/>
      <dgm:spPr/>
    </dgm:pt>
    <dgm:pt modelId="{5C9924FF-7AC3-472E-B1F8-290D66CE0ECA}" type="pres">
      <dgm:prSet presAssocID="{32CDB963-F794-44E2-9197-541414EB648D}" presName="root" presStyleCnt="0"/>
      <dgm:spPr/>
    </dgm:pt>
    <dgm:pt modelId="{BC0AA725-79BA-425A-8A30-1F95F8B1B65B}" type="pres">
      <dgm:prSet presAssocID="{32CDB963-F794-44E2-9197-541414EB648D}" presName="rootComposite" presStyleCnt="0"/>
      <dgm:spPr/>
    </dgm:pt>
    <dgm:pt modelId="{C55F32C0-B57C-4B06-9727-EC834313781E}" type="pres">
      <dgm:prSet presAssocID="{32CDB963-F794-44E2-9197-541414EB648D}" presName="rootText" presStyleLbl="node1" presStyleIdx="3" presStyleCnt="5" custScaleY="263679"/>
      <dgm:spPr/>
      <dgm:t>
        <a:bodyPr/>
        <a:lstStyle/>
        <a:p>
          <a:endParaRPr lang="zh-TW" altLang="en-US"/>
        </a:p>
      </dgm:t>
    </dgm:pt>
    <dgm:pt modelId="{8184C02D-E838-4E27-890A-51945DBE8FB0}" type="pres">
      <dgm:prSet presAssocID="{32CDB963-F794-44E2-9197-541414EB648D}" presName="rootConnector" presStyleLbl="node1" presStyleIdx="3" presStyleCnt="5"/>
      <dgm:spPr/>
      <dgm:t>
        <a:bodyPr/>
        <a:lstStyle/>
        <a:p>
          <a:endParaRPr lang="zh-TW" altLang="en-US"/>
        </a:p>
      </dgm:t>
    </dgm:pt>
    <dgm:pt modelId="{6E2BF3E0-55AD-4BF0-B25A-95EC941A1F6A}" type="pres">
      <dgm:prSet presAssocID="{32CDB963-F794-44E2-9197-541414EB648D}" presName="childShape" presStyleCnt="0"/>
      <dgm:spPr/>
    </dgm:pt>
    <dgm:pt modelId="{60AD5AF6-144D-40A1-A004-AFE8513D3E2E}" type="pres">
      <dgm:prSet presAssocID="{29F530B2-522D-44AB-8A7D-6A4742FF8987}" presName="root" presStyleCnt="0"/>
      <dgm:spPr/>
    </dgm:pt>
    <dgm:pt modelId="{7D8E4ABB-CF67-4150-BC4A-538E9316D0A8}" type="pres">
      <dgm:prSet presAssocID="{29F530B2-522D-44AB-8A7D-6A4742FF8987}" presName="rootComposite" presStyleCnt="0"/>
      <dgm:spPr/>
    </dgm:pt>
    <dgm:pt modelId="{5ED814F4-3769-445B-9A6F-0752369C18A1}" type="pres">
      <dgm:prSet presAssocID="{29F530B2-522D-44AB-8A7D-6A4742FF8987}" presName="rootText" presStyleLbl="node1" presStyleIdx="4" presStyleCnt="5" custScaleY="263679"/>
      <dgm:spPr/>
      <dgm:t>
        <a:bodyPr/>
        <a:lstStyle/>
        <a:p>
          <a:endParaRPr lang="zh-TW" altLang="en-US"/>
        </a:p>
      </dgm:t>
    </dgm:pt>
    <dgm:pt modelId="{68032700-1145-4959-97E7-A7B43CD7803F}" type="pres">
      <dgm:prSet presAssocID="{29F530B2-522D-44AB-8A7D-6A4742FF8987}" presName="rootConnector" presStyleLbl="node1" presStyleIdx="4" presStyleCnt="5"/>
      <dgm:spPr/>
      <dgm:t>
        <a:bodyPr/>
        <a:lstStyle/>
        <a:p>
          <a:endParaRPr lang="zh-TW" altLang="en-US"/>
        </a:p>
      </dgm:t>
    </dgm:pt>
    <dgm:pt modelId="{7FB2ED9F-E746-4034-BBBA-F7F504F5FC86}" type="pres">
      <dgm:prSet presAssocID="{29F530B2-522D-44AB-8A7D-6A4742FF8987}" presName="childShape" presStyleCnt="0"/>
      <dgm:spPr/>
    </dgm:pt>
  </dgm:ptLst>
  <dgm:cxnLst>
    <dgm:cxn modelId="{F46AC117-C257-4D46-AB5B-8EF8515F21C1}" srcId="{05FF8E63-A32D-41DB-BF34-6770553ACA62}" destId="{A76B55B1-CBA4-475A-B4E8-2B5D4C65763C}" srcOrd="1" destOrd="0" parTransId="{1D87DE61-5003-43B0-9083-47EAC8DBF02C}" sibTransId="{AED7A627-0CE9-4E3F-BEB8-DB16FDFC0110}"/>
    <dgm:cxn modelId="{1AA3F2A7-EE01-4D46-BE88-E1F3F6863876}" type="presOf" srcId="{05FF8E63-A32D-41DB-BF34-6770553ACA62}" destId="{A0CB7E83-E3C5-4530-813F-63BEA0F22871}" srcOrd="0" destOrd="0" presId="urn:microsoft.com/office/officeart/2005/8/layout/hierarchy3"/>
    <dgm:cxn modelId="{89AAE3F7-042C-4E98-AA6E-1A411660D726}" srcId="{05FF8E63-A32D-41DB-BF34-6770553ACA62}" destId="{29F530B2-522D-44AB-8A7D-6A4742FF8987}" srcOrd="4" destOrd="0" parTransId="{C87BF5C6-38DB-4CC2-A368-0C172DF1F0D3}" sibTransId="{13E4D9FF-BAE8-403C-95B8-A455E5B28264}"/>
    <dgm:cxn modelId="{4D3E9C4C-4F20-47EE-831D-1B87AEAC6C99}" type="presOf" srcId="{9A882B55-3937-44F8-8F6C-00DBD7624D4F}" destId="{7ED2C95F-BC97-4B21-9003-313351E01BA3}" srcOrd="0" destOrd="0" presId="urn:microsoft.com/office/officeart/2005/8/layout/hierarchy3"/>
    <dgm:cxn modelId="{AE4AE3AB-DD3F-4373-90E7-9146D109DF32}" srcId="{05FF8E63-A32D-41DB-BF34-6770553ACA62}" destId="{0FB4A871-02CC-45B9-952A-618EB25F5F65}" srcOrd="0" destOrd="0" parTransId="{89EDB1B3-F1A3-4A5B-A478-3729D9D3F2F0}" sibTransId="{FCE6A3E5-CDA0-43A4-A38C-C08595755C6A}"/>
    <dgm:cxn modelId="{A0AF91E8-08B2-465B-8935-C80CBCE38D08}" type="presOf" srcId="{0FB4A871-02CC-45B9-952A-618EB25F5F65}" destId="{9E14130F-16E3-4B7B-9089-4F33A23328C3}" srcOrd="1" destOrd="0" presId="urn:microsoft.com/office/officeart/2005/8/layout/hierarchy3"/>
    <dgm:cxn modelId="{81207ABC-EF1A-4245-A942-4C4F6CB686EB}" type="presOf" srcId="{29F530B2-522D-44AB-8A7D-6A4742FF8987}" destId="{68032700-1145-4959-97E7-A7B43CD7803F}" srcOrd="1" destOrd="0" presId="urn:microsoft.com/office/officeart/2005/8/layout/hierarchy3"/>
    <dgm:cxn modelId="{7AC6ADBB-4482-48A7-BF22-604CD4FE3729}" type="presOf" srcId="{32CDB963-F794-44E2-9197-541414EB648D}" destId="{8184C02D-E838-4E27-890A-51945DBE8FB0}" srcOrd="1" destOrd="0" presId="urn:microsoft.com/office/officeart/2005/8/layout/hierarchy3"/>
    <dgm:cxn modelId="{F6A8B41D-5DAE-4382-AA4B-46555F4ACE53}" type="presOf" srcId="{29F530B2-522D-44AB-8A7D-6A4742FF8987}" destId="{5ED814F4-3769-445B-9A6F-0752369C18A1}" srcOrd="0" destOrd="0" presId="urn:microsoft.com/office/officeart/2005/8/layout/hierarchy3"/>
    <dgm:cxn modelId="{BBDB2939-27FF-481D-BC0D-CF03B2D3A704}" type="presOf" srcId="{0FB4A871-02CC-45B9-952A-618EB25F5F65}" destId="{99336130-E290-4066-A6C9-1A69CA09526C}" srcOrd="0" destOrd="0" presId="urn:microsoft.com/office/officeart/2005/8/layout/hierarchy3"/>
    <dgm:cxn modelId="{073B527E-5BD8-44D5-BD40-2490735E2F74}" type="presOf" srcId="{9A882B55-3937-44F8-8F6C-00DBD7624D4F}" destId="{ABA776A1-4B0A-467E-BF1F-D134CB3C775A}" srcOrd="1" destOrd="0" presId="urn:microsoft.com/office/officeart/2005/8/layout/hierarchy3"/>
    <dgm:cxn modelId="{D14F4C29-2DF4-47EA-97C6-3D2F0D155096}" srcId="{05FF8E63-A32D-41DB-BF34-6770553ACA62}" destId="{32CDB963-F794-44E2-9197-541414EB648D}" srcOrd="3" destOrd="0" parTransId="{248145C5-AA56-4A95-8341-DEA1715EFB79}" sibTransId="{BE996951-5EB6-4931-8635-D88E17CC9693}"/>
    <dgm:cxn modelId="{105E8819-0E5F-47C5-8237-B59E7041ABA9}" type="presOf" srcId="{32CDB963-F794-44E2-9197-541414EB648D}" destId="{C55F32C0-B57C-4B06-9727-EC834313781E}" srcOrd="0" destOrd="0" presId="urn:microsoft.com/office/officeart/2005/8/layout/hierarchy3"/>
    <dgm:cxn modelId="{5AD6241E-E105-4FF9-A80A-094989FAE1AC}" type="presOf" srcId="{A76B55B1-CBA4-475A-B4E8-2B5D4C65763C}" destId="{D2DC8925-D992-476A-BB8F-45CDE81FC1FC}" srcOrd="1" destOrd="0" presId="urn:microsoft.com/office/officeart/2005/8/layout/hierarchy3"/>
    <dgm:cxn modelId="{72AADFAC-A4C0-4660-93D1-990886ACC4B3}" srcId="{05FF8E63-A32D-41DB-BF34-6770553ACA62}" destId="{9A882B55-3937-44F8-8F6C-00DBD7624D4F}" srcOrd="2" destOrd="0" parTransId="{D9E83D63-D9B4-4491-BF67-67E7CE05A7EB}" sibTransId="{643920D7-2F9E-437E-84A2-063003CCBB7F}"/>
    <dgm:cxn modelId="{457435B2-0074-457D-9074-AD68FA01A553}" type="presOf" srcId="{A76B55B1-CBA4-475A-B4E8-2B5D4C65763C}" destId="{A894D111-2192-459F-9308-1305180EC1FA}" srcOrd="0" destOrd="0" presId="urn:microsoft.com/office/officeart/2005/8/layout/hierarchy3"/>
    <dgm:cxn modelId="{CB0306D7-507B-4734-931D-5192C45E90E6}" type="presParOf" srcId="{A0CB7E83-E3C5-4530-813F-63BEA0F22871}" destId="{22E92917-11E6-4661-8AE1-D4506E0ECE5D}" srcOrd="0" destOrd="0" presId="urn:microsoft.com/office/officeart/2005/8/layout/hierarchy3"/>
    <dgm:cxn modelId="{52A5963C-536D-45F5-B5E4-9EB2B7D3023C}" type="presParOf" srcId="{22E92917-11E6-4661-8AE1-D4506E0ECE5D}" destId="{F74591FA-EA31-4142-9442-9A328A0E8B95}" srcOrd="0" destOrd="0" presId="urn:microsoft.com/office/officeart/2005/8/layout/hierarchy3"/>
    <dgm:cxn modelId="{3E0A3756-D9E6-4D23-8775-8BAAFFFB843B}" type="presParOf" srcId="{F74591FA-EA31-4142-9442-9A328A0E8B95}" destId="{99336130-E290-4066-A6C9-1A69CA09526C}" srcOrd="0" destOrd="0" presId="urn:microsoft.com/office/officeart/2005/8/layout/hierarchy3"/>
    <dgm:cxn modelId="{8AA80003-35D3-4D51-BFFC-3205DCD73A23}" type="presParOf" srcId="{F74591FA-EA31-4142-9442-9A328A0E8B95}" destId="{9E14130F-16E3-4B7B-9089-4F33A23328C3}" srcOrd="1" destOrd="0" presId="urn:microsoft.com/office/officeart/2005/8/layout/hierarchy3"/>
    <dgm:cxn modelId="{C67DF895-4B38-4999-934D-B62E610828C8}" type="presParOf" srcId="{22E92917-11E6-4661-8AE1-D4506E0ECE5D}" destId="{25F7D19C-0C33-40A0-B7B6-F78D801F6361}" srcOrd="1" destOrd="0" presId="urn:microsoft.com/office/officeart/2005/8/layout/hierarchy3"/>
    <dgm:cxn modelId="{38B326A8-80CE-4EF2-872C-70CA100777B8}" type="presParOf" srcId="{A0CB7E83-E3C5-4530-813F-63BEA0F22871}" destId="{CAC73D4F-E70A-45C7-ACBB-AD94CF4F48D7}" srcOrd="1" destOrd="0" presId="urn:microsoft.com/office/officeart/2005/8/layout/hierarchy3"/>
    <dgm:cxn modelId="{124E8D15-D3B0-41A0-ACE1-D7A4A805AA22}" type="presParOf" srcId="{CAC73D4F-E70A-45C7-ACBB-AD94CF4F48D7}" destId="{54CCB628-D541-4D0D-B5B6-B59E1AC754C7}" srcOrd="0" destOrd="0" presId="urn:microsoft.com/office/officeart/2005/8/layout/hierarchy3"/>
    <dgm:cxn modelId="{23D8B0B8-C27D-48E5-BC56-70BB1B62775F}" type="presParOf" srcId="{54CCB628-D541-4D0D-B5B6-B59E1AC754C7}" destId="{A894D111-2192-459F-9308-1305180EC1FA}" srcOrd="0" destOrd="0" presId="urn:microsoft.com/office/officeart/2005/8/layout/hierarchy3"/>
    <dgm:cxn modelId="{B4D8AD4D-EF05-49FA-AA44-0BC81DB23B71}" type="presParOf" srcId="{54CCB628-D541-4D0D-B5B6-B59E1AC754C7}" destId="{D2DC8925-D992-476A-BB8F-45CDE81FC1FC}" srcOrd="1" destOrd="0" presId="urn:microsoft.com/office/officeart/2005/8/layout/hierarchy3"/>
    <dgm:cxn modelId="{51E306C0-9C93-487A-9E90-F390F5EA1D2E}" type="presParOf" srcId="{CAC73D4F-E70A-45C7-ACBB-AD94CF4F48D7}" destId="{6DC4E47D-6E24-47CC-9F2E-5F6DE80B2147}" srcOrd="1" destOrd="0" presId="urn:microsoft.com/office/officeart/2005/8/layout/hierarchy3"/>
    <dgm:cxn modelId="{0AA09220-CEB0-4A6F-B8AA-6C5A657926F2}" type="presParOf" srcId="{A0CB7E83-E3C5-4530-813F-63BEA0F22871}" destId="{1AA920F1-E6AC-4097-8E3F-1E816CF15EED}" srcOrd="2" destOrd="0" presId="urn:microsoft.com/office/officeart/2005/8/layout/hierarchy3"/>
    <dgm:cxn modelId="{8CA684D1-25D2-4EAD-BE91-9B4793BDE218}" type="presParOf" srcId="{1AA920F1-E6AC-4097-8E3F-1E816CF15EED}" destId="{DDED452F-CDDD-4807-8C7C-9442BC2F63C3}" srcOrd="0" destOrd="0" presId="urn:microsoft.com/office/officeart/2005/8/layout/hierarchy3"/>
    <dgm:cxn modelId="{93CBEDB9-B845-4C3F-9E85-CC5ECCB790F6}" type="presParOf" srcId="{DDED452F-CDDD-4807-8C7C-9442BC2F63C3}" destId="{7ED2C95F-BC97-4B21-9003-313351E01BA3}" srcOrd="0" destOrd="0" presId="urn:microsoft.com/office/officeart/2005/8/layout/hierarchy3"/>
    <dgm:cxn modelId="{F520EFBF-7F18-407F-8A64-A64A2D5B593E}" type="presParOf" srcId="{DDED452F-CDDD-4807-8C7C-9442BC2F63C3}" destId="{ABA776A1-4B0A-467E-BF1F-D134CB3C775A}" srcOrd="1" destOrd="0" presId="urn:microsoft.com/office/officeart/2005/8/layout/hierarchy3"/>
    <dgm:cxn modelId="{53413B9A-BF51-4C90-9D69-BB7A28A03C9D}" type="presParOf" srcId="{1AA920F1-E6AC-4097-8E3F-1E816CF15EED}" destId="{2152793C-CD39-4659-BF00-1E478C4E67C2}" srcOrd="1" destOrd="0" presId="urn:microsoft.com/office/officeart/2005/8/layout/hierarchy3"/>
    <dgm:cxn modelId="{964D267E-300A-429E-AAF3-6DC1CD864254}" type="presParOf" srcId="{A0CB7E83-E3C5-4530-813F-63BEA0F22871}" destId="{5C9924FF-7AC3-472E-B1F8-290D66CE0ECA}" srcOrd="3" destOrd="0" presId="urn:microsoft.com/office/officeart/2005/8/layout/hierarchy3"/>
    <dgm:cxn modelId="{91E82DE4-B014-4D3C-B2D3-6F8F3BF0DD5F}" type="presParOf" srcId="{5C9924FF-7AC3-472E-B1F8-290D66CE0ECA}" destId="{BC0AA725-79BA-425A-8A30-1F95F8B1B65B}" srcOrd="0" destOrd="0" presId="urn:microsoft.com/office/officeart/2005/8/layout/hierarchy3"/>
    <dgm:cxn modelId="{DF114801-08CF-4688-9098-32782956F75C}" type="presParOf" srcId="{BC0AA725-79BA-425A-8A30-1F95F8B1B65B}" destId="{C55F32C0-B57C-4B06-9727-EC834313781E}" srcOrd="0" destOrd="0" presId="urn:microsoft.com/office/officeart/2005/8/layout/hierarchy3"/>
    <dgm:cxn modelId="{F83AC6A0-47C9-4D98-B105-D494CB4DFC33}" type="presParOf" srcId="{BC0AA725-79BA-425A-8A30-1F95F8B1B65B}" destId="{8184C02D-E838-4E27-890A-51945DBE8FB0}" srcOrd="1" destOrd="0" presId="urn:microsoft.com/office/officeart/2005/8/layout/hierarchy3"/>
    <dgm:cxn modelId="{842630C8-DFDA-45C1-95EB-7BE9D3AFD7E3}" type="presParOf" srcId="{5C9924FF-7AC3-472E-B1F8-290D66CE0ECA}" destId="{6E2BF3E0-55AD-4BF0-B25A-95EC941A1F6A}" srcOrd="1" destOrd="0" presId="urn:microsoft.com/office/officeart/2005/8/layout/hierarchy3"/>
    <dgm:cxn modelId="{254D9948-7B89-48D5-AF80-1192E1230689}" type="presParOf" srcId="{A0CB7E83-E3C5-4530-813F-63BEA0F22871}" destId="{60AD5AF6-144D-40A1-A004-AFE8513D3E2E}" srcOrd="4" destOrd="0" presId="urn:microsoft.com/office/officeart/2005/8/layout/hierarchy3"/>
    <dgm:cxn modelId="{D2DB897B-379E-41AC-8E84-C47F3189820E}" type="presParOf" srcId="{60AD5AF6-144D-40A1-A004-AFE8513D3E2E}" destId="{7D8E4ABB-CF67-4150-BC4A-538E9316D0A8}" srcOrd="0" destOrd="0" presId="urn:microsoft.com/office/officeart/2005/8/layout/hierarchy3"/>
    <dgm:cxn modelId="{A6403D68-16CD-4672-B55C-C99A9BD46306}" type="presParOf" srcId="{7D8E4ABB-CF67-4150-BC4A-538E9316D0A8}" destId="{5ED814F4-3769-445B-9A6F-0752369C18A1}" srcOrd="0" destOrd="0" presId="urn:microsoft.com/office/officeart/2005/8/layout/hierarchy3"/>
    <dgm:cxn modelId="{9A69E057-7057-48B6-B5EA-94F06170FE87}" type="presParOf" srcId="{7D8E4ABB-CF67-4150-BC4A-538E9316D0A8}" destId="{68032700-1145-4959-97E7-A7B43CD7803F}" srcOrd="1" destOrd="0" presId="urn:microsoft.com/office/officeart/2005/8/layout/hierarchy3"/>
    <dgm:cxn modelId="{FE678CB1-10E1-4122-ADCF-2A4E24CD1DEF}" type="presParOf" srcId="{60AD5AF6-144D-40A1-A004-AFE8513D3E2E}" destId="{7FB2ED9F-E746-4034-BBBA-F7F504F5FC8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76539-EFC5-46BF-B89E-CFC0B7E93448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574D000-D93D-4BFD-A132-4B7F7863E3CF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800" b="1" dirty="0" smtClean="0"/>
            <a:t>智慧財產權</a:t>
          </a:r>
          <a:endParaRPr lang="zh-TW" altLang="en-US" sz="2800" b="1" dirty="0"/>
        </a:p>
      </dgm:t>
    </dgm:pt>
    <dgm:pt modelId="{B5A7B14A-97EB-495A-A7CD-0DA55CEAC93D}" type="parTrans" cxnId="{9784FC31-145F-4162-B117-2EF82212E2DD}">
      <dgm:prSet/>
      <dgm:spPr/>
      <dgm:t>
        <a:bodyPr/>
        <a:lstStyle/>
        <a:p>
          <a:endParaRPr lang="zh-TW" altLang="en-US" sz="2400" b="1"/>
        </a:p>
      </dgm:t>
    </dgm:pt>
    <dgm:pt modelId="{5CFFAAB2-100B-4F78-9F47-E0923A2B764C}" type="sibTrans" cxnId="{9784FC31-145F-4162-B117-2EF82212E2DD}">
      <dgm:prSet/>
      <dgm:spPr/>
      <dgm:t>
        <a:bodyPr/>
        <a:lstStyle/>
        <a:p>
          <a:endParaRPr lang="zh-TW" altLang="en-US" sz="2400" b="1"/>
        </a:p>
      </dgm:t>
    </dgm:pt>
    <dgm:pt modelId="{D0F7EDAC-B2AA-4979-8F93-E96D242AECBD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400" b="1" dirty="0" smtClean="0"/>
            <a:t>專利法</a:t>
          </a:r>
          <a:endParaRPr lang="zh-TW" altLang="en-US" sz="2400" b="1" dirty="0"/>
        </a:p>
      </dgm:t>
    </dgm:pt>
    <dgm:pt modelId="{4A5FE73B-4373-4840-B95E-99C35F4A4355}" type="parTrans" cxnId="{E3D528DA-F8B1-4998-909A-5E3ED70DFB89}">
      <dgm:prSet/>
      <dgm:spPr/>
      <dgm:t>
        <a:bodyPr/>
        <a:lstStyle/>
        <a:p>
          <a:endParaRPr lang="zh-TW" altLang="en-US" sz="2400" b="1"/>
        </a:p>
      </dgm:t>
    </dgm:pt>
    <dgm:pt modelId="{3D3D9DC0-2ED1-47A5-8106-BB72C1787376}" type="sibTrans" cxnId="{E3D528DA-F8B1-4998-909A-5E3ED70DFB89}">
      <dgm:prSet/>
      <dgm:spPr/>
      <dgm:t>
        <a:bodyPr/>
        <a:lstStyle/>
        <a:p>
          <a:endParaRPr lang="zh-TW" altLang="en-US" sz="2400" b="1"/>
        </a:p>
      </dgm:t>
    </dgm:pt>
    <dgm:pt modelId="{27437788-A6EF-4CDC-8A8A-FE4216F36458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400" b="1" dirty="0" smtClean="0"/>
            <a:t>商標法</a:t>
          </a:r>
          <a:endParaRPr lang="zh-TW" altLang="en-US" sz="2400" b="1" dirty="0"/>
        </a:p>
      </dgm:t>
    </dgm:pt>
    <dgm:pt modelId="{9C3B909B-3744-4231-8E8E-4C93F4C3B9D4}" type="parTrans" cxnId="{E97CCCDB-B74F-4615-A321-EDC3FD04AD98}">
      <dgm:prSet/>
      <dgm:spPr/>
      <dgm:t>
        <a:bodyPr/>
        <a:lstStyle/>
        <a:p>
          <a:endParaRPr lang="zh-TW" altLang="en-US" sz="2400" b="1"/>
        </a:p>
      </dgm:t>
    </dgm:pt>
    <dgm:pt modelId="{94BDD5A3-EDF5-41D0-98EC-C580BC32B7E2}" type="sibTrans" cxnId="{E97CCCDB-B74F-4615-A321-EDC3FD04AD98}">
      <dgm:prSet/>
      <dgm:spPr/>
      <dgm:t>
        <a:bodyPr/>
        <a:lstStyle/>
        <a:p>
          <a:endParaRPr lang="zh-TW" altLang="en-US" sz="2400" b="1"/>
        </a:p>
      </dgm:t>
    </dgm:pt>
    <dgm:pt modelId="{1EDF3314-FCBE-47F6-9C79-EC31CEE04E56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400" b="1" dirty="0" smtClean="0"/>
            <a:t>著作權法</a:t>
          </a:r>
          <a:endParaRPr lang="en-US" altLang="zh-TW" sz="2400" b="1" dirty="0" smtClean="0"/>
        </a:p>
      </dgm:t>
    </dgm:pt>
    <dgm:pt modelId="{BCC6411A-2BBD-4F58-BB2A-F8C3DCA97FDF}" type="parTrans" cxnId="{FEDE6C14-0074-46B7-9D40-576EEF41F3E8}">
      <dgm:prSet/>
      <dgm:spPr/>
      <dgm:t>
        <a:bodyPr/>
        <a:lstStyle/>
        <a:p>
          <a:endParaRPr lang="zh-TW" altLang="en-US" sz="2400" b="1"/>
        </a:p>
      </dgm:t>
    </dgm:pt>
    <dgm:pt modelId="{F25E7486-B572-4D66-B892-7D8A4DDA27E9}" type="sibTrans" cxnId="{FEDE6C14-0074-46B7-9D40-576EEF41F3E8}">
      <dgm:prSet/>
      <dgm:spPr/>
      <dgm:t>
        <a:bodyPr/>
        <a:lstStyle/>
        <a:p>
          <a:endParaRPr lang="zh-TW" altLang="en-US" sz="2400" b="1"/>
        </a:p>
      </dgm:t>
    </dgm:pt>
    <dgm:pt modelId="{92EA11F3-E01C-4727-8F47-B9FFA2EC9A51}">
      <dgm:prSet phldrT="[文字]" custT="1"/>
      <dgm:spPr>
        <a:solidFill>
          <a:srgbClr val="FF9933"/>
        </a:solidFill>
      </dgm:spPr>
      <dgm:t>
        <a:bodyPr/>
        <a:lstStyle/>
        <a:p>
          <a:r>
            <a:rPr lang="zh-TW" altLang="en-US" sz="2000" b="1" dirty="0" smtClean="0"/>
            <a:t>營業秘密法</a:t>
          </a:r>
          <a:endParaRPr lang="en-US" altLang="zh-TW" sz="2000" b="1" dirty="0" smtClean="0"/>
        </a:p>
      </dgm:t>
    </dgm:pt>
    <dgm:pt modelId="{31E05EDA-C12D-4C4D-92A6-20C0E5CBE5BB}" type="parTrans" cxnId="{8C1B5DF1-BE3E-466C-8454-F0660E4F7CCD}">
      <dgm:prSet/>
      <dgm:spPr/>
      <dgm:t>
        <a:bodyPr/>
        <a:lstStyle/>
        <a:p>
          <a:endParaRPr lang="zh-TW" altLang="en-US" sz="2400" b="1"/>
        </a:p>
      </dgm:t>
    </dgm:pt>
    <dgm:pt modelId="{A70A05DD-E4DE-496E-B335-FE6773267053}" type="sibTrans" cxnId="{8C1B5DF1-BE3E-466C-8454-F0660E4F7CCD}">
      <dgm:prSet/>
      <dgm:spPr/>
      <dgm:t>
        <a:bodyPr/>
        <a:lstStyle/>
        <a:p>
          <a:endParaRPr lang="zh-TW" altLang="en-US" sz="2400" b="1"/>
        </a:p>
      </dgm:t>
    </dgm:pt>
    <dgm:pt modelId="{A52F9176-1ED2-4896-A004-D6576AE71821}">
      <dgm:prSet phldrT="[文字]" custT="1"/>
      <dgm:spPr>
        <a:solidFill>
          <a:srgbClr val="FF9933"/>
        </a:solidFill>
      </dgm:spPr>
      <dgm:t>
        <a:bodyPr anchor="b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zh-TW" sz="2000" b="1" dirty="0" smtClean="0"/>
            <a:t>積體電路佈局保護法</a:t>
          </a:r>
          <a:endParaRPr lang="en-US" altLang="zh-TW" sz="2000" b="1" dirty="0" smtClean="0"/>
        </a:p>
      </dgm:t>
    </dgm:pt>
    <dgm:pt modelId="{7BA36B65-1D0D-4B08-8140-3B5706D314F4}" type="parTrans" cxnId="{A091AE90-94EA-44D3-94AD-A68FE10FCE67}">
      <dgm:prSet/>
      <dgm:spPr/>
      <dgm:t>
        <a:bodyPr/>
        <a:lstStyle/>
        <a:p>
          <a:endParaRPr lang="zh-TW" altLang="en-US" sz="2400" b="1"/>
        </a:p>
      </dgm:t>
    </dgm:pt>
    <dgm:pt modelId="{B558FEEB-5FE8-4EB1-BD88-312A44EF9E97}" type="sibTrans" cxnId="{A091AE90-94EA-44D3-94AD-A68FE10FCE67}">
      <dgm:prSet/>
      <dgm:spPr/>
      <dgm:t>
        <a:bodyPr/>
        <a:lstStyle/>
        <a:p>
          <a:endParaRPr lang="zh-TW" altLang="en-US" sz="2400" b="1"/>
        </a:p>
      </dgm:t>
    </dgm:pt>
    <dgm:pt modelId="{F9016449-5405-4997-83BD-D9E63D8EB3A6}" type="pres">
      <dgm:prSet presAssocID="{A5976539-EFC5-46BF-B89E-CFC0B7E934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2372D27-7BB7-423E-953B-2EDCB74F155A}" type="pres">
      <dgm:prSet presAssocID="{4574D000-D93D-4BFD-A132-4B7F7863E3CF}" presName="hierRoot1" presStyleCnt="0">
        <dgm:presLayoutVars>
          <dgm:hierBranch val="init"/>
        </dgm:presLayoutVars>
      </dgm:prSet>
      <dgm:spPr/>
    </dgm:pt>
    <dgm:pt modelId="{5AD1CE06-0987-41A2-95F9-AC3074E4CE64}" type="pres">
      <dgm:prSet presAssocID="{4574D000-D93D-4BFD-A132-4B7F7863E3CF}" presName="rootComposite1" presStyleCnt="0"/>
      <dgm:spPr/>
    </dgm:pt>
    <dgm:pt modelId="{7F2050A2-76F6-41E7-9ECD-B0B76A2A9640}" type="pres">
      <dgm:prSet presAssocID="{4574D000-D93D-4BFD-A132-4B7F7863E3CF}" presName="rootText1" presStyleLbl="node0" presStyleIdx="0" presStyleCnt="1" custScaleX="153517" custScaleY="807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F82658-61E9-4EA3-8991-B0D623712D53}" type="pres">
      <dgm:prSet presAssocID="{4574D000-D93D-4BFD-A132-4B7F7863E3CF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9B0DFCEA-4C30-4FA8-BF8D-58EED082477A}" type="pres">
      <dgm:prSet presAssocID="{4574D000-D93D-4BFD-A132-4B7F7863E3CF}" presName="hierChild2" presStyleCnt="0"/>
      <dgm:spPr/>
    </dgm:pt>
    <dgm:pt modelId="{2DB5237A-DA98-4E08-9E83-0BF3DAA879F0}" type="pres">
      <dgm:prSet presAssocID="{4A5FE73B-4373-4840-B95E-99C35F4A4355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3604D505-EF9C-4DD4-8186-A1882D22E742}" type="pres">
      <dgm:prSet presAssocID="{D0F7EDAC-B2AA-4979-8F93-E96D242AECBD}" presName="hierRoot2" presStyleCnt="0">
        <dgm:presLayoutVars>
          <dgm:hierBranch val="init"/>
        </dgm:presLayoutVars>
      </dgm:prSet>
      <dgm:spPr/>
    </dgm:pt>
    <dgm:pt modelId="{C893E0C9-8653-484C-8952-F1DB9E97FCF6}" type="pres">
      <dgm:prSet presAssocID="{D0F7EDAC-B2AA-4979-8F93-E96D242AECBD}" presName="rootComposite" presStyleCnt="0"/>
      <dgm:spPr/>
    </dgm:pt>
    <dgm:pt modelId="{EF7671EC-B665-4B9D-BB25-24F3C358F7CA}" type="pres">
      <dgm:prSet presAssocID="{D0F7EDAC-B2AA-4979-8F93-E96D242AECB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7E5F73-3B6E-4577-B369-211EA05BDE10}" type="pres">
      <dgm:prSet presAssocID="{D0F7EDAC-B2AA-4979-8F93-E96D242AECBD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D4C17D99-57B4-4F32-9BC8-EF6F247619FC}" type="pres">
      <dgm:prSet presAssocID="{D0F7EDAC-B2AA-4979-8F93-E96D242AECBD}" presName="hierChild4" presStyleCnt="0"/>
      <dgm:spPr/>
    </dgm:pt>
    <dgm:pt modelId="{69086305-F44A-4CE0-86CC-91D8CF486472}" type="pres">
      <dgm:prSet presAssocID="{D0F7EDAC-B2AA-4979-8F93-E96D242AECBD}" presName="hierChild5" presStyleCnt="0"/>
      <dgm:spPr/>
    </dgm:pt>
    <dgm:pt modelId="{82E98761-E596-4A99-9E1C-7B2D211EA046}" type="pres">
      <dgm:prSet presAssocID="{9C3B909B-3744-4231-8E8E-4C93F4C3B9D4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756C5391-4DE4-4A22-ABFF-299C6AE4AA23}" type="pres">
      <dgm:prSet presAssocID="{27437788-A6EF-4CDC-8A8A-FE4216F36458}" presName="hierRoot2" presStyleCnt="0">
        <dgm:presLayoutVars>
          <dgm:hierBranch val="init"/>
        </dgm:presLayoutVars>
      </dgm:prSet>
      <dgm:spPr/>
    </dgm:pt>
    <dgm:pt modelId="{3CB180EB-3CDB-4730-89D5-C7D16FA4F129}" type="pres">
      <dgm:prSet presAssocID="{27437788-A6EF-4CDC-8A8A-FE4216F36458}" presName="rootComposite" presStyleCnt="0"/>
      <dgm:spPr/>
    </dgm:pt>
    <dgm:pt modelId="{5A9A40FE-2B51-462F-B948-09960C95D899}" type="pres">
      <dgm:prSet presAssocID="{27437788-A6EF-4CDC-8A8A-FE4216F3645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793639-A50D-4CF1-855F-57C2086649F3}" type="pres">
      <dgm:prSet presAssocID="{27437788-A6EF-4CDC-8A8A-FE4216F36458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5BCBE4F-B5FE-4B4E-BE16-3D5E4F3E50DE}" type="pres">
      <dgm:prSet presAssocID="{27437788-A6EF-4CDC-8A8A-FE4216F36458}" presName="hierChild4" presStyleCnt="0"/>
      <dgm:spPr/>
    </dgm:pt>
    <dgm:pt modelId="{2DA9AB49-A104-439C-B040-F405B3D9EDCC}" type="pres">
      <dgm:prSet presAssocID="{27437788-A6EF-4CDC-8A8A-FE4216F36458}" presName="hierChild5" presStyleCnt="0"/>
      <dgm:spPr/>
    </dgm:pt>
    <dgm:pt modelId="{179CC3CC-404D-4F5D-A007-46A2F2CC2DA7}" type="pres">
      <dgm:prSet presAssocID="{BCC6411A-2BBD-4F58-BB2A-F8C3DCA97FDF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8AB446B7-774F-4EAE-BB6B-42134FF2C1CC}" type="pres">
      <dgm:prSet presAssocID="{1EDF3314-FCBE-47F6-9C79-EC31CEE04E56}" presName="hierRoot2" presStyleCnt="0">
        <dgm:presLayoutVars>
          <dgm:hierBranch val="init"/>
        </dgm:presLayoutVars>
      </dgm:prSet>
      <dgm:spPr/>
    </dgm:pt>
    <dgm:pt modelId="{31A0D846-A366-457A-853E-3CA84BE577DA}" type="pres">
      <dgm:prSet presAssocID="{1EDF3314-FCBE-47F6-9C79-EC31CEE04E56}" presName="rootComposite" presStyleCnt="0"/>
      <dgm:spPr/>
    </dgm:pt>
    <dgm:pt modelId="{8BB00978-C9CE-43E2-A7AD-652A9BAB867D}" type="pres">
      <dgm:prSet presAssocID="{1EDF3314-FCBE-47F6-9C79-EC31CEE04E56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08B8F7B-3F9B-423B-8046-318A996C9BC4}" type="pres">
      <dgm:prSet presAssocID="{1EDF3314-FCBE-47F6-9C79-EC31CEE04E56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868C7F15-9EA0-4931-B467-8804DBFEFBC9}" type="pres">
      <dgm:prSet presAssocID="{1EDF3314-FCBE-47F6-9C79-EC31CEE04E56}" presName="hierChild4" presStyleCnt="0"/>
      <dgm:spPr/>
    </dgm:pt>
    <dgm:pt modelId="{E8A9D251-12BD-47DB-BC2C-01B8B958D611}" type="pres">
      <dgm:prSet presAssocID="{1EDF3314-FCBE-47F6-9C79-EC31CEE04E56}" presName="hierChild5" presStyleCnt="0"/>
      <dgm:spPr/>
    </dgm:pt>
    <dgm:pt modelId="{BCD2984E-57BD-4B88-9E33-93AFEFCBB6E6}" type="pres">
      <dgm:prSet presAssocID="{31E05EDA-C12D-4C4D-92A6-20C0E5CBE5BB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FB90EC27-6037-48A6-8971-4EEE4069BFCC}" type="pres">
      <dgm:prSet presAssocID="{92EA11F3-E01C-4727-8F47-B9FFA2EC9A51}" presName="hierRoot2" presStyleCnt="0">
        <dgm:presLayoutVars>
          <dgm:hierBranch val="init"/>
        </dgm:presLayoutVars>
      </dgm:prSet>
      <dgm:spPr/>
    </dgm:pt>
    <dgm:pt modelId="{1BD896E4-2B30-4AF9-94B2-ED2632C2F416}" type="pres">
      <dgm:prSet presAssocID="{92EA11F3-E01C-4727-8F47-B9FFA2EC9A51}" presName="rootComposite" presStyleCnt="0"/>
      <dgm:spPr/>
    </dgm:pt>
    <dgm:pt modelId="{22CDF921-7FF8-4080-8C3C-4BC5C299F670}" type="pres">
      <dgm:prSet presAssocID="{92EA11F3-E01C-4727-8F47-B9FFA2EC9A5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4065226-B311-4C31-BED4-ECC9A2BBD635}" type="pres">
      <dgm:prSet presAssocID="{92EA11F3-E01C-4727-8F47-B9FFA2EC9A51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3CD3F987-04EE-4F29-81F3-ED487F625E4B}" type="pres">
      <dgm:prSet presAssocID="{92EA11F3-E01C-4727-8F47-B9FFA2EC9A51}" presName="hierChild4" presStyleCnt="0"/>
      <dgm:spPr/>
    </dgm:pt>
    <dgm:pt modelId="{2670738A-FBD3-4FEA-9F29-D9184229D991}" type="pres">
      <dgm:prSet presAssocID="{92EA11F3-E01C-4727-8F47-B9FFA2EC9A51}" presName="hierChild5" presStyleCnt="0"/>
      <dgm:spPr/>
    </dgm:pt>
    <dgm:pt modelId="{C8CF2309-4AC8-497C-A624-F97EF84B431A}" type="pres">
      <dgm:prSet presAssocID="{7BA36B65-1D0D-4B08-8140-3B5706D314F4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DD4ACA25-860B-4BD5-8423-7366FBB1A270}" type="pres">
      <dgm:prSet presAssocID="{A52F9176-1ED2-4896-A004-D6576AE71821}" presName="hierRoot2" presStyleCnt="0">
        <dgm:presLayoutVars>
          <dgm:hierBranch val="init"/>
        </dgm:presLayoutVars>
      </dgm:prSet>
      <dgm:spPr/>
    </dgm:pt>
    <dgm:pt modelId="{7FFC9159-0109-42DC-9626-43D22EFAC803}" type="pres">
      <dgm:prSet presAssocID="{A52F9176-1ED2-4896-A004-D6576AE71821}" presName="rootComposite" presStyleCnt="0"/>
      <dgm:spPr/>
    </dgm:pt>
    <dgm:pt modelId="{A14DB27F-8C38-4C14-9DB5-7167641A2582}" type="pres">
      <dgm:prSet presAssocID="{A52F9176-1ED2-4896-A004-D6576AE71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ADF8F2-7933-4B76-8D5F-650BED10AAA0}" type="pres">
      <dgm:prSet presAssocID="{A52F9176-1ED2-4896-A004-D6576AE71821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86E136FC-0321-42BB-87F4-C08593B05C9E}" type="pres">
      <dgm:prSet presAssocID="{A52F9176-1ED2-4896-A004-D6576AE71821}" presName="hierChild4" presStyleCnt="0"/>
      <dgm:spPr/>
    </dgm:pt>
    <dgm:pt modelId="{6081907E-4566-4090-835E-0C2E8C797775}" type="pres">
      <dgm:prSet presAssocID="{A52F9176-1ED2-4896-A004-D6576AE71821}" presName="hierChild5" presStyleCnt="0"/>
      <dgm:spPr/>
    </dgm:pt>
    <dgm:pt modelId="{A737FD54-2C67-4F20-A6AA-A1BFD06B958E}" type="pres">
      <dgm:prSet presAssocID="{4574D000-D93D-4BFD-A132-4B7F7863E3CF}" presName="hierChild3" presStyleCnt="0"/>
      <dgm:spPr/>
    </dgm:pt>
  </dgm:ptLst>
  <dgm:cxnLst>
    <dgm:cxn modelId="{B5CDFD15-9AE1-4198-92D4-8F041AD72AA6}" type="presOf" srcId="{27437788-A6EF-4CDC-8A8A-FE4216F36458}" destId="{16793639-A50D-4CF1-855F-57C2086649F3}" srcOrd="1" destOrd="0" presId="urn:microsoft.com/office/officeart/2005/8/layout/orgChart1"/>
    <dgm:cxn modelId="{27A0AA69-D9CE-4878-96DC-A80A97C8C35A}" type="presOf" srcId="{A5976539-EFC5-46BF-B89E-CFC0B7E93448}" destId="{F9016449-5405-4997-83BD-D9E63D8EB3A6}" srcOrd="0" destOrd="0" presId="urn:microsoft.com/office/officeart/2005/8/layout/orgChart1"/>
    <dgm:cxn modelId="{8AF96F2A-B7D3-44EB-A86E-6879F9B4AD29}" type="presOf" srcId="{92EA11F3-E01C-4727-8F47-B9FFA2EC9A51}" destId="{22CDF921-7FF8-4080-8C3C-4BC5C299F670}" srcOrd="0" destOrd="0" presId="urn:microsoft.com/office/officeart/2005/8/layout/orgChart1"/>
    <dgm:cxn modelId="{E97CCCDB-B74F-4615-A321-EDC3FD04AD98}" srcId="{4574D000-D93D-4BFD-A132-4B7F7863E3CF}" destId="{27437788-A6EF-4CDC-8A8A-FE4216F36458}" srcOrd="1" destOrd="0" parTransId="{9C3B909B-3744-4231-8E8E-4C93F4C3B9D4}" sibTransId="{94BDD5A3-EDF5-41D0-98EC-C580BC32B7E2}"/>
    <dgm:cxn modelId="{8C1B5DF1-BE3E-466C-8454-F0660E4F7CCD}" srcId="{4574D000-D93D-4BFD-A132-4B7F7863E3CF}" destId="{92EA11F3-E01C-4727-8F47-B9FFA2EC9A51}" srcOrd="3" destOrd="0" parTransId="{31E05EDA-C12D-4C4D-92A6-20C0E5CBE5BB}" sibTransId="{A70A05DD-E4DE-496E-B335-FE6773267053}"/>
    <dgm:cxn modelId="{9784FC31-145F-4162-B117-2EF82212E2DD}" srcId="{A5976539-EFC5-46BF-B89E-CFC0B7E93448}" destId="{4574D000-D93D-4BFD-A132-4B7F7863E3CF}" srcOrd="0" destOrd="0" parTransId="{B5A7B14A-97EB-495A-A7CD-0DA55CEAC93D}" sibTransId="{5CFFAAB2-100B-4F78-9F47-E0923A2B764C}"/>
    <dgm:cxn modelId="{A091AE90-94EA-44D3-94AD-A68FE10FCE67}" srcId="{4574D000-D93D-4BFD-A132-4B7F7863E3CF}" destId="{A52F9176-1ED2-4896-A004-D6576AE71821}" srcOrd="4" destOrd="0" parTransId="{7BA36B65-1D0D-4B08-8140-3B5706D314F4}" sibTransId="{B558FEEB-5FE8-4EB1-BD88-312A44EF9E97}"/>
    <dgm:cxn modelId="{604F6A5D-3B27-4FD3-A7CA-ADD483A9BC82}" type="presOf" srcId="{4574D000-D93D-4BFD-A132-4B7F7863E3CF}" destId="{7F2050A2-76F6-41E7-9ECD-B0B76A2A9640}" srcOrd="0" destOrd="0" presId="urn:microsoft.com/office/officeart/2005/8/layout/orgChart1"/>
    <dgm:cxn modelId="{3614DC95-A8D9-49EE-B644-EA53DF17F82E}" type="presOf" srcId="{D0F7EDAC-B2AA-4979-8F93-E96D242AECBD}" destId="{EF7671EC-B665-4B9D-BB25-24F3C358F7CA}" srcOrd="0" destOrd="0" presId="urn:microsoft.com/office/officeart/2005/8/layout/orgChart1"/>
    <dgm:cxn modelId="{26AA148F-CEEF-49B0-93B0-3A05699CED43}" type="presOf" srcId="{92EA11F3-E01C-4727-8F47-B9FFA2EC9A51}" destId="{C4065226-B311-4C31-BED4-ECC9A2BBD635}" srcOrd="1" destOrd="0" presId="urn:microsoft.com/office/officeart/2005/8/layout/orgChart1"/>
    <dgm:cxn modelId="{6C22E7CD-BE81-4D16-BF91-BF99E573A564}" type="presOf" srcId="{4A5FE73B-4373-4840-B95E-99C35F4A4355}" destId="{2DB5237A-DA98-4E08-9E83-0BF3DAA879F0}" srcOrd="0" destOrd="0" presId="urn:microsoft.com/office/officeart/2005/8/layout/orgChart1"/>
    <dgm:cxn modelId="{F3C1244A-CA50-4143-9D55-FC5124E9829E}" type="presOf" srcId="{A52F9176-1ED2-4896-A004-D6576AE71821}" destId="{A14DB27F-8C38-4C14-9DB5-7167641A2582}" srcOrd="0" destOrd="0" presId="urn:microsoft.com/office/officeart/2005/8/layout/orgChart1"/>
    <dgm:cxn modelId="{FD8EB8AD-C0AF-48CD-96DB-C90BEEECB724}" type="presOf" srcId="{4574D000-D93D-4BFD-A132-4B7F7863E3CF}" destId="{5AF82658-61E9-4EA3-8991-B0D623712D53}" srcOrd="1" destOrd="0" presId="urn:microsoft.com/office/officeart/2005/8/layout/orgChart1"/>
    <dgm:cxn modelId="{FEDE6C14-0074-46B7-9D40-576EEF41F3E8}" srcId="{4574D000-D93D-4BFD-A132-4B7F7863E3CF}" destId="{1EDF3314-FCBE-47F6-9C79-EC31CEE04E56}" srcOrd="2" destOrd="0" parTransId="{BCC6411A-2BBD-4F58-BB2A-F8C3DCA97FDF}" sibTransId="{F25E7486-B572-4D66-B892-7D8A4DDA27E9}"/>
    <dgm:cxn modelId="{47FDA1F0-4F55-48D5-84CC-17488763A318}" type="presOf" srcId="{31E05EDA-C12D-4C4D-92A6-20C0E5CBE5BB}" destId="{BCD2984E-57BD-4B88-9E33-93AFEFCBB6E6}" srcOrd="0" destOrd="0" presId="urn:microsoft.com/office/officeart/2005/8/layout/orgChart1"/>
    <dgm:cxn modelId="{07780919-6785-40DA-AE4C-34EC9492A42D}" type="presOf" srcId="{1EDF3314-FCBE-47F6-9C79-EC31CEE04E56}" destId="{608B8F7B-3F9B-423B-8046-318A996C9BC4}" srcOrd="1" destOrd="0" presId="urn:microsoft.com/office/officeart/2005/8/layout/orgChart1"/>
    <dgm:cxn modelId="{581C9062-DE32-480C-BA3F-0C3DD7340A02}" type="presOf" srcId="{7BA36B65-1D0D-4B08-8140-3B5706D314F4}" destId="{C8CF2309-4AC8-497C-A624-F97EF84B431A}" srcOrd="0" destOrd="0" presId="urn:microsoft.com/office/officeart/2005/8/layout/orgChart1"/>
    <dgm:cxn modelId="{E3D528DA-F8B1-4998-909A-5E3ED70DFB89}" srcId="{4574D000-D93D-4BFD-A132-4B7F7863E3CF}" destId="{D0F7EDAC-B2AA-4979-8F93-E96D242AECBD}" srcOrd="0" destOrd="0" parTransId="{4A5FE73B-4373-4840-B95E-99C35F4A4355}" sibTransId="{3D3D9DC0-2ED1-47A5-8106-BB72C1787376}"/>
    <dgm:cxn modelId="{33118B0E-A9E8-4BCB-918A-24BE73F8C768}" type="presOf" srcId="{BCC6411A-2BBD-4F58-BB2A-F8C3DCA97FDF}" destId="{179CC3CC-404D-4F5D-A007-46A2F2CC2DA7}" srcOrd="0" destOrd="0" presId="urn:microsoft.com/office/officeart/2005/8/layout/orgChart1"/>
    <dgm:cxn modelId="{3AA47E53-A7BD-44F5-8AC7-2ED5A980C660}" type="presOf" srcId="{1EDF3314-FCBE-47F6-9C79-EC31CEE04E56}" destId="{8BB00978-C9CE-43E2-A7AD-652A9BAB867D}" srcOrd="0" destOrd="0" presId="urn:microsoft.com/office/officeart/2005/8/layout/orgChart1"/>
    <dgm:cxn modelId="{3394A6A7-97BC-4984-9462-65B088849D37}" type="presOf" srcId="{A52F9176-1ED2-4896-A004-D6576AE71821}" destId="{6FADF8F2-7933-4B76-8D5F-650BED10AAA0}" srcOrd="1" destOrd="0" presId="urn:microsoft.com/office/officeart/2005/8/layout/orgChart1"/>
    <dgm:cxn modelId="{7158CB3D-DB57-4AE4-93C4-4B4445D68E28}" type="presOf" srcId="{D0F7EDAC-B2AA-4979-8F93-E96D242AECBD}" destId="{697E5F73-3B6E-4577-B369-211EA05BDE10}" srcOrd="1" destOrd="0" presId="urn:microsoft.com/office/officeart/2005/8/layout/orgChart1"/>
    <dgm:cxn modelId="{B75888EF-3A1A-4893-9C3F-2808A8F40185}" type="presOf" srcId="{27437788-A6EF-4CDC-8A8A-FE4216F36458}" destId="{5A9A40FE-2B51-462F-B948-09960C95D899}" srcOrd="0" destOrd="0" presId="urn:microsoft.com/office/officeart/2005/8/layout/orgChart1"/>
    <dgm:cxn modelId="{5BDFAC92-1794-4C9E-8B95-E653F3CA2F8A}" type="presOf" srcId="{9C3B909B-3744-4231-8E8E-4C93F4C3B9D4}" destId="{82E98761-E596-4A99-9E1C-7B2D211EA046}" srcOrd="0" destOrd="0" presId="urn:microsoft.com/office/officeart/2005/8/layout/orgChart1"/>
    <dgm:cxn modelId="{18644CFA-D21C-46C4-9ADA-1AF7F87A7BB8}" type="presParOf" srcId="{F9016449-5405-4997-83BD-D9E63D8EB3A6}" destId="{82372D27-7BB7-423E-953B-2EDCB74F155A}" srcOrd="0" destOrd="0" presId="urn:microsoft.com/office/officeart/2005/8/layout/orgChart1"/>
    <dgm:cxn modelId="{392E9FD3-CCC3-4110-B43B-3FD29927747D}" type="presParOf" srcId="{82372D27-7BB7-423E-953B-2EDCB74F155A}" destId="{5AD1CE06-0987-41A2-95F9-AC3074E4CE64}" srcOrd="0" destOrd="0" presId="urn:microsoft.com/office/officeart/2005/8/layout/orgChart1"/>
    <dgm:cxn modelId="{352ECA23-7E63-483E-BEF7-E6C4DF969A60}" type="presParOf" srcId="{5AD1CE06-0987-41A2-95F9-AC3074E4CE64}" destId="{7F2050A2-76F6-41E7-9ECD-B0B76A2A9640}" srcOrd="0" destOrd="0" presId="urn:microsoft.com/office/officeart/2005/8/layout/orgChart1"/>
    <dgm:cxn modelId="{5B441DAD-2A19-4518-AAC4-07F299F2F78A}" type="presParOf" srcId="{5AD1CE06-0987-41A2-95F9-AC3074E4CE64}" destId="{5AF82658-61E9-4EA3-8991-B0D623712D53}" srcOrd="1" destOrd="0" presId="urn:microsoft.com/office/officeart/2005/8/layout/orgChart1"/>
    <dgm:cxn modelId="{E1D0D2C2-D84E-4266-98F1-309F1BA82D7A}" type="presParOf" srcId="{82372D27-7BB7-423E-953B-2EDCB74F155A}" destId="{9B0DFCEA-4C30-4FA8-BF8D-58EED082477A}" srcOrd="1" destOrd="0" presId="urn:microsoft.com/office/officeart/2005/8/layout/orgChart1"/>
    <dgm:cxn modelId="{7A0F2160-A8C9-4ABA-A1C1-258FE7B31C60}" type="presParOf" srcId="{9B0DFCEA-4C30-4FA8-BF8D-58EED082477A}" destId="{2DB5237A-DA98-4E08-9E83-0BF3DAA879F0}" srcOrd="0" destOrd="0" presId="urn:microsoft.com/office/officeart/2005/8/layout/orgChart1"/>
    <dgm:cxn modelId="{18DC52D9-1D86-448E-B83E-76384DE19996}" type="presParOf" srcId="{9B0DFCEA-4C30-4FA8-BF8D-58EED082477A}" destId="{3604D505-EF9C-4DD4-8186-A1882D22E742}" srcOrd="1" destOrd="0" presId="urn:microsoft.com/office/officeart/2005/8/layout/orgChart1"/>
    <dgm:cxn modelId="{775CB405-4FCE-4AB7-90AD-4FDFA6E00C3F}" type="presParOf" srcId="{3604D505-EF9C-4DD4-8186-A1882D22E742}" destId="{C893E0C9-8653-484C-8952-F1DB9E97FCF6}" srcOrd="0" destOrd="0" presId="urn:microsoft.com/office/officeart/2005/8/layout/orgChart1"/>
    <dgm:cxn modelId="{7B3D21C0-8304-4903-A358-06C4490B83A3}" type="presParOf" srcId="{C893E0C9-8653-484C-8952-F1DB9E97FCF6}" destId="{EF7671EC-B665-4B9D-BB25-24F3C358F7CA}" srcOrd="0" destOrd="0" presId="urn:microsoft.com/office/officeart/2005/8/layout/orgChart1"/>
    <dgm:cxn modelId="{A84FDD6A-96CD-412B-8BF1-D99E3AF77FC4}" type="presParOf" srcId="{C893E0C9-8653-484C-8952-F1DB9E97FCF6}" destId="{697E5F73-3B6E-4577-B369-211EA05BDE10}" srcOrd="1" destOrd="0" presId="urn:microsoft.com/office/officeart/2005/8/layout/orgChart1"/>
    <dgm:cxn modelId="{E71039C1-69B2-4D35-90C3-61DC9CD50727}" type="presParOf" srcId="{3604D505-EF9C-4DD4-8186-A1882D22E742}" destId="{D4C17D99-57B4-4F32-9BC8-EF6F247619FC}" srcOrd="1" destOrd="0" presId="urn:microsoft.com/office/officeart/2005/8/layout/orgChart1"/>
    <dgm:cxn modelId="{395A7C1F-D852-4EFD-A291-D2F2D9DA59D8}" type="presParOf" srcId="{3604D505-EF9C-4DD4-8186-A1882D22E742}" destId="{69086305-F44A-4CE0-86CC-91D8CF486472}" srcOrd="2" destOrd="0" presId="urn:microsoft.com/office/officeart/2005/8/layout/orgChart1"/>
    <dgm:cxn modelId="{5477C7A0-C2AE-40C8-A9E0-B78852D058A1}" type="presParOf" srcId="{9B0DFCEA-4C30-4FA8-BF8D-58EED082477A}" destId="{82E98761-E596-4A99-9E1C-7B2D211EA046}" srcOrd="2" destOrd="0" presId="urn:microsoft.com/office/officeart/2005/8/layout/orgChart1"/>
    <dgm:cxn modelId="{762EFB88-2479-40CA-82E9-5ECDCF3C5051}" type="presParOf" srcId="{9B0DFCEA-4C30-4FA8-BF8D-58EED082477A}" destId="{756C5391-4DE4-4A22-ABFF-299C6AE4AA23}" srcOrd="3" destOrd="0" presId="urn:microsoft.com/office/officeart/2005/8/layout/orgChart1"/>
    <dgm:cxn modelId="{06A9ECA9-0DA2-483D-898F-EEF62A786294}" type="presParOf" srcId="{756C5391-4DE4-4A22-ABFF-299C6AE4AA23}" destId="{3CB180EB-3CDB-4730-89D5-C7D16FA4F129}" srcOrd="0" destOrd="0" presId="urn:microsoft.com/office/officeart/2005/8/layout/orgChart1"/>
    <dgm:cxn modelId="{8AC81A32-BC1A-4046-9C9D-6E719D6349DA}" type="presParOf" srcId="{3CB180EB-3CDB-4730-89D5-C7D16FA4F129}" destId="{5A9A40FE-2B51-462F-B948-09960C95D899}" srcOrd="0" destOrd="0" presId="urn:microsoft.com/office/officeart/2005/8/layout/orgChart1"/>
    <dgm:cxn modelId="{29D4B29B-A562-4632-A702-C3208BFF9E75}" type="presParOf" srcId="{3CB180EB-3CDB-4730-89D5-C7D16FA4F129}" destId="{16793639-A50D-4CF1-855F-57C2086649F3}" srcOrd="1" destOrd="0" presId="urn:microsoft.com/office/officeart/2005/8/layout/orgChart1"/>
    <dgm:cxn modelId="{41653774-BD70-44BB-993E-9ABD2D230209}" type="presParOf" srcId="{756C5391-4DE4-4A22-ABFF-299C6AE4AA23}" destId="{85BCBE4F-B5FE-4B4E-BE16-3D5E4F3E50DE}" srcOrd="1" destOrd="0" presId="urn:microsoft.com/office/officeart/2005/8/layout/orgChart1"/>
    <dgm:cxn modelId="{B29A5474-F276-4E63-9ED6-D1C7E8564AB3}" type="presParOf" srcId="{756C5391-4DE4-4A22-ABFF-299C6AE4AA23}" destId="{2DA9AB49-A104-439C-B040-F405B3D9EDCC}" srcOrd="2" destOrd="0" presId="urn:microsoft.com/office/officeart/2005/8/layout/orgChart1"/>
    <dgm:cxn modelId="{69E353E2-7CCA-4252-BDB1-B09B0656B235}" type="presParOf" srcId="{9B0DFCEA-4C30-4FA8-BF8D-58EED082477A}" destId="{179CC3CC-404D-4F5D-A007-46A2F2CC2DA7}" srcOrd="4" destOrd="0" presId="urn:microsoft.com/office/officeart/2005/8/layout/orgChart1"/>
    <dgm:cxn modelId="{233CD676-1295-492D-A5A7-ED262158361F}" type="presParOf" srcId="{9B0DFCEA-4C30-4FA8-BF8D-58EED082477A}" destId="{8AB446B7-774F-4EAE-BB6B-42134FF2C1CC}" srcOrd="5" destOrd="0" presId="urn:microsoft.com/office/officeart/2005/8/layout/orgChart1"/>
    <dgm:cxn modelId="{69866FFD-59FA-4CFB-B584-2EDC2D5A2BE0}" type="presParOf" srcId="{8AB446B7-774F-4EAE-BB6B-42134FF2C1CC}" destId="{31A0D846-A366-457A-853E-3CA84BE577DA}" srcOrd="0" destOrd="0" presId="urn:microsoft.com/office/officeart/2005/8/layout/orgChart1"/>
    <dgm:cxn modelId="{8CC12F5E-67FC-4001-8E8A-8E95C77AF4C4}" type="presParOf" srcId="{31A0D846-A366-457A-853E-3CA84BE577DA}" destId="{8BB00978-C9CE-43E2-A7AD-652A9BAB867D}" srcOrd="0" destOrd="0" presId="urn:microsoft.com/office/officeart/2005/8/layout/orgChart1"/>
    <dgm:cxn modelId="{9D9ECA2A-E3F1-4706-97C5-F2534958832D}" type="presParOf" srcId="{31A0D846-A366-457A-853E-3CA84BE577DA}" destId="{608B8F7B-3F9B-423B-8046-318A996C9BC4}" srcOrd="1" destOrd="0" presId="urn:microsoft.com/office/officeart/2005/8/layout/orgChart1"/>
    <dgm:cxn modelId="{7A8E8A38-F785-40E7-A6A3-E989BA6DA93D}" type="presParOf" srcId="{8AB446B7-774F-4EAE-BB6B-42134FF2C1CC}" destId="{868C7F15-9EA0-4931-B467-8804DBFEFBC9}" srcOrd="1" destOrd="0" presId="urn:microsoft.com/office/officeart/2005/8/layout/orgChart1"/>
    <dgm:cxn modelId="{C9C7D574-AE09-4912-BBF8-5D70921A589A}" type="presParOf" srcId="{8AB446B7-774F-4EAE-BB6B-42134FF2C1CC}" destId="{E8A9D251-12BD-47DB-BC2C-01B8B958D611}" srcOrd="2" destOrd="0" presId="urn:microsoft.com/office/officeart/2005/8/layout/orgChart1"/>
    <dgm:cxn modelId="{F60E081B-AD0D-4892-88BA-CE5DD5697BB4}" type="presParOf" srcId="{9B0DFCEA-4C30-4FA8-BF8D-58EED082477A}" destId="{BCD2984E-57BD-4B88-9E33-93AFEFCBB6E6}" srcOrd="6" destOrd="0" presId="urn:microsoft.com/office/officeart/2005/8/layout/orgChart1"/>
    <dgm:cxn modelId="{778D20EE-95B6-4AAF-AB84-21F7E4CF65FC}" type="presParOf" srcId="{9B0DFCEA-4C30-4FA8-BF8D-58EED082477A}" destId="{FB90EC27-6037-48A6-8971-4EEE4069BFCC}" srcOrd="7" destOrd="0" presId="urn:microsoft.com/office/officeart/2005/8/layout/orgChart1"/>
    <dgm:cxn modelId="{FD80283F-1528-4AFE-B136-249CFB141376}" type="presParOf" srcId="{FB90EC27-6037-48A6-8971-4EEE4069BFCC}" destId="{1BD896E4-2B30-4AF9-94B2-ED2632C2F416}" srcOrd="0" destOrd="0" presId="urn:microsoft.com/office/officeart/2005/8/layout/orgChart1"/>
    <dgm:cxn modelId="{25734D03-D3B4-431C-A1D4-6C081E7396B4}" type="presParOf" srcId="{1BD896E4-2B30-4AF9-94B2-ED2632C2F416}" destId="{22CDF921-7FF8-4080-8C3C-4BC5C299F670}" srcOrd="0" destOrd="0" presId="urn:microsoft.com/office/officeart/2005/8/layout/orgChart1"/>
    <dgm:cxn modelId="{9EA9CE0A-AA28-4FB1-8D74-98129ABA2EAD}" type="presParOf" srcId="{1BD896E4-2B30-4AF9-94B2-ED2632C2F416}" destId="{C4065226-B311-4C31-BED4-ECC9A2BBD635}" srcOrd="1" destOrd="0" presId="urn:microsoft.com/office/officeart/2005/8/layout/orgChart1"/>
    <dgm:cxn modelId="{599DA1AD-C425-4B00-9233-AA5D237AF798}" type="presParOf" srcId="{FB90EC27-6037-48A6-8971-4EEE4069BFCC}" destId="{3CD3F987-04EE-4F29-81F3-ED487F625E4B}" srcOrd="1" destOrd="0" presId="urn:microsoft.com/office/officeart/2005/8/layout/orgChart1"/>
    <dgm:cxn modelId="{85A8128B-6721-4FC9-A9C9-8E87157FF11D}" type="presParOf" srcId="{FB90EC27-6037-48A6-8971-4EEE4069BFCC}" destId="{2670738A-FBD3-4FEA-9F29-D9184229D991}" srcOrd="2" destOrd="0" presId="urn:microsoft.com/office/officeart/2005/8/layout/orgChart1"/>
    <dgm:cxn modelId="{86CE810D-0B75-4400-913C-26FBE1611315}" type="presParOf" srcId="{9B0DFCEA-4C30-4FA8-BF8D-58EED082477A}" destId="{C8CF2309-4AC8-497C-A624-F97EF84B431A}" srcOrd="8" destOrd="0" presId="urn:microsoft.com/office/officeart/2005/8/layout/orgChart1"/>
    <dgm:cxn modelId="{06BD9EFC-255B-4CDC-9758-CE64587D1E31}" type="presParOf" srcId="{9B0DFCEA-4C30-4FA8-BF8D-58EED082477A}" destId="{DD4ACA25-860B-4BD5-8423-7366FBB1A270}" srcOrd="9" destOrd="0" presId="urn:microsoft.com/office/officeart/2005/8/layout/orgChart1"/>
    <dgm:cxn modelId="{3AF77F62-E549-4606-9FE4-0AC3C09ECF44}" type="presParOf" srcId="{DD4ACA25-860B-4BD5-8423-7366FBB1A270}" destId="{7FFC9159-0109-42DC-9626-43D22EFAC803}" srcOrd="0" destOrd="0" presId="urn:microsoft.com/office/officeart/2005/8/layout/orgChart1"/>
    <dgm:cxn modelId="{4FA938B7-6400-44FD-9373-C718CB6E89DA}" type="presParOf" srcId="{7FFC9159-0109-42DC-9626-43D22EFAC803}" destId="{A14DB27F-8C38-4C14-9DB5-7167641A2582}" srcOrd="0" destOrd="0" presId="urn:microsoft.com/office/officeart/2005/8/layout/orgChart1"/>
    <dgm:cxn modelId="{B9DC5431-1BC3-46C3-BAC9-456F688F0E5A}" type="presParOf" srcId="{7FFC9159-0109-42DC-9626-43D22EFAC803}" destId="{6FADF8F2-7933-4B76-8D5F-650BED10AAA0}" srcOrd="1" destOrd="0" presId="urn:microsoft.com/office/officeart/2005/8/layout/orgChart1"/>
    <dgm:cxn modelId="{336514B6-FCE4-4A44-B6A5-66E149F124F8}" type="presParOf" srcId="{DD4ACA25-860B-4BD5-8423-7366FBB1A270}" destId="{86E136FC-0321-42BB-87F4-C08593B05C9E}" srcOrd="1" destOrd="0" presId="urn:microsoft.com/office/officeart/2005/8/layout/orgChart1"/>
    <dgm:cxn modelId="{BAF29D85-C405-407C-BD29-B4F3E80A59B3}" type="presParOf" srcId="{DD4ACA25-860B-4BD5-8423-7366FBB1A270}" destId="{6081907E-4566-4090-835E-0C2E8C797775}" srcOrd="2" destOrd="0" presId="urn:microsoft.com/office/officeart/2005/8/layout/orgChart1"/>
    <dgm:cxn modelId="{B7E748D6-283B-4716-B67B-D10D1F4E7201}" type="presParOf" srcId="{82372D27-7BB7-423E-953B-2EDCB74F155A}" destId="{A737FD54-2C67-4F20-A6AA-A1BFD06B95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DCD78-3939-4A19-802F-C6E619BF842F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DFA8824-8444-41B3-AABB-8AEBE7EDDB11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r>
            <a:rPr lang="zh-TW" altLang="en-US" sz="4800" b="1" dirty="0" smtClean="0"/>
            <a:t>合理</a:t>
          </a:r>
          <a:r>
            <a:rPr lang="en-US" altLang="zh-TW" sz="4800" b="1" dirty="0" smtClean="0"/>
            <a:t/>
          </a:r>
          <a:br>
            <a:rPr lang="en-US" altLang="zh-TW" sz="4800" b="1" dirty="0" smtClean="0"/>
          </a:br>
          <a:r>
            <a:rPr lang="zh-TW" altLang="en-US" sz="4800" b="1" dirty="0" smtClean="0"/>
            <a:t>使用</a:t>
          </a:r>
          <a:endParaRPr lang="zh-TW" altLang="en-US" sz="4800" b="1" dirty="0"/>
        </a:p>
      </dgm:t>
    </dgm:pt>
    <dgm:pt modelId="{D60F4766-3953-4BA2-B8FA-056BC6B251D0}" type="parTrans" cxnId="{1EFB4691-CC6B-4BEB-854F-E751DB89DE05}">
      <dgm:prSet/>
      <dgm:spPr/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endParaRPr lang="zh-TW" altLang="en-US" sz="2000" b="1"/>
        </a:p>
      </dgm:t>
    </dgm:pt>
    <dgm:pt modelId="{B5777641-8A22-4A97-BF20-4B6C96328A41}" type="sibTrans" cxnId="{1EFB4691-CC6B-4BEB-854F-E751DB89DE05}">
      <dgm:prSet/>
      <dgm:spPr/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endParaRPr lang="zh-TW" altLang="en-US" sz="2000" b="1"/>
        </a:p>
      </dgm:t>
    </dgm:pt>
    <dgm:pt modelId="{B2A0F162-657C-4CEE-B923-E81C96F04948}">
      <dgm:prSet phldrT="[文字]" custT="1"/>
      <dgm:spPr>
        <a:solidFill>
          <a:srgbClr val="00B050"/>
        </a:solidFill>
      </dgm:spPr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r>
            <a:rPr lang="zh-TW" altLang="en-US" sz="4800" b="1" smtClean="0"/>
            <a:t>著作權人同意</a:t>
          </a:r>
          <a:endParaRPr lang="zh-TW" altLang="en-US" sz="4800" b="1"/>
        </a:p>
      </dgm:t>
    </dgm:pt>
    <dgm:pt modelId="{E297406D-2AE2-4E12-A548-C9943D07A698}" type="parTrans" cxnId="{9C5F9F3B-0F67-40F3-BBEE-C97D28E20A93}">
      <dgm:prSet/>
      <dgm:spPr/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endParaRPr lang="zh-TW" altLang="en-US" sz="2000" b="1"/>
        </a:p>
      </dgm:t>
    </dgm:pt>
    <dgm:pt modelId="{F050A798-A629-4911-8DC4-0D96855F5923}" type="sibTrans" cxnId="{9C5F9F3B-0F67-40F3-BBEE-C97D28E20A93}">
      <dgm:prSet/>
      <dgm:spPr/>
      <dgm:t>
        <a:bodyPr/>
        <a:lstStyle/>
        <a:p>
          <a:pPr>
            <a:lnSpc>
              <a:spcPts val="5500"/>
            </a:lnSpc>
            <a:spcBef>
              <a:spcPts val="0"/>
            </a:spcBef>
            <a:spcAft>
              <a:spcPts val="0"/>
            </a:spcAft>
          </a:pPr>
          <a:endParaRPr lang="zh-TW" altLang="en-US" sz="2000" b="1"/>
        </a:p>
      </dgm:t>
    </dgm:pt>
    <dgm:pt modelId="{ACB115AF-3294-433C-98E4-0F53F8208800}" type="pres">
      <dgm:prSet presAssocID="{F9CDCD78-3939-4A19-802F-C6E619BF842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zh-TW" altLang="en-US"/>
        </a:p>
      </dgm:t>
    </dgm:pt>
    <dgm:pt modelId="{9361BCC3-784D-43EE-A6A8-F4DA45DD29C0}" type="pres">
      <dgm:prSet presAssocID="{4DFA8824-8444-41B3-AABB-8AEBE7EDDB11}" presName="parTx1" presStyleLbl="node1" presStyleIdx="0" presStyleCnt="2"/>
      <dgm:spPr/>
      <dgm:t>
        <a:bodyPr/>
        <a:lstStyle/>
        <a:p>
          <a:endParaRPr lang="zh-TW" altLang="en-US"/>
        </a:p>
      </dgm:t>
    </dgm:pt>
    <dgm:pt modelId="{72B71F83-16F3-4AEE-B8DB-0246CA65735F}" type="pres">
      <dgm:prSet presAssocID="{B2A0F162-657C-4CEE-B923-E81C96F04948}" presName="parTx2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A1DE3725-27D2-424F-A687-ACBCAFEFC122}" type="presOf" srcId="{F9CDCD78-3939-4A19-802F-C6E619BF842F}" destId="{ACB115AF-3294-433C-98E4-0F53F8208800}" srcOrd="0" destOrd="0" presId="urn:microsoft.com/office/officeart/2009/3/layout/SubStepProcess"/>
    <dgm:cxn modelId="{6D2C451A-B9CC-4885-951C-F296D8450708}" type="presOf" srcId="{B2A0F162-657C-4CEE-B923-E81C96F04948}" destId="{72B71F83-16F3-4AEE-B8DB-0246CA65735F}" srcOrd="0" destOrd="0" presId="urn:microsoft.com/office/officeart/2009/3/layout/SubStepProcess"/>
    <dgm:cxn modelId="{07DA7843-5CDE-40F9-A532-4CF54B7AF12D}" type="presOf" srcId="{4DFA8824-8444-41B3-AABB-8AEBE7EDDB11}" destId="{9361BCC3-784D-43EE-A6A8-F4DA45DD29C0}" srcOrd="0" destOrd="0" presId="urn:microsoft.com/office/officeart/2009/3/layout/SubStepProcess"/>
    <dgm:cxn modelId="{1EFB4691-CC6B-4BEB-854F-E751DB89DE05}" srcId="{F9CDCD78-3939-4A19-802F-C6E619BF842F}" destId="{4DFA8824-8444-41B3-AABB-8AEBE7EDDB11}" srcOrd="0" destOrd="0" parTransId="{D60F4766-3953-4BA2-B8FA-056BC6B251D0}" sibTransId="{B5777641-8A22-4A97-BF20-4B6C96328A41}"/>
    <dgm:cxn modelId="{9C5F9F3B-0F67-40F3-BBEE-C97D28E20A93}" srcId="{F9CDCD78-3939-4A19-802F-C6E619BF842F}" destId="{B2A0F162-657C-4CEE-B923-E81C96F04948}" srcOrd="1" destOrd="0" parTransId="{E297406D-2AE2-4E12-A548-C9943D07A698}" sibTransId="{F050A798-A629-4911-8DC4-0D96855F5923}"/>
    <dgm:cxn modelId="{7DA38DD2-F65F-414E-A2FA-223E11B2BB0F}" type="presParOf" srcId="{ACB115AF-3294-433C-98E4-0F53F8208800}" destId="{9361BCC3-784D-43EE-A6A8-F4DA45DD29C0}" srcOrd="0" destOrd="0" presId="urn:microsoft.com/office/officeart/2009/3/layout/SubStepProcess"/>
    <dgm:cxn modelId="{928449FB-A7C7-4815-85D8-EF60C109E03C}" type="presParOf" srcId="{ACB115AF-3294-433C-98E4-0F53F8208800}" destId="{72B71F83-16F3-4AEE-B8DB-0246CA65735F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441AD-5F67-419E-A9DC-0EF5166FE3F3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4418E80-3AD0-428D-8BE1-4F5D0382C2B4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200" b="1" dirty="0" smtClean="0"/>
            <a:t>組織成立</a:t>
          </a:r>
          <a:endParaRPr lang="zh-TW" altLang="en-US" sz="3200" b="1" dirty="0"/>
        </a:p>
      </dgm:t>
    </dgm:pt>
    <dgm:pt modelId="{D62850B8-C9FA-488E-ADD6-D62072566959}" type="parTrans" cxnId="{78DF9E45-A9AB-4E42-9FB4-3A6F84FB9155}">
      <dgm:prSet/>
      <dgm:spPr/>
      <dgm:t>
        <a:bodyPr/>
        <a:lstStyle/>
        <a:p>
          <a:endParaRPr lang="zh-TW" altLang="en-US"/>
        </a:p>
      </dgm:t>
    </dgm:pt>
    <dgm:pt modelId="{C4BD326B-2614-43FB-B40B-020BE9194C0A}" type="sibTrans" cxnId="{78DF9E45-A9AB-4E42-9FB4-3A6F84FB9155}">
      <dgm:prSet/>
      <dgm:spPr/>
      <dgm:t>
        <a:bodyPr/>
        <a:lstStyle/>
        <a:p>
          <a:endParaRPr lang="zh-TW" altLang="en-US"/>
        </a:p>
      </dgm:t>
    </dgm:pt>
    <dgm:pt modelId="{884040C4-9259-4B80-9E6E-12E1D6BD351E}">
      <dgm:prSet/>
      <dgm:spPr>
        <a:ln>
          <a:solidFill>
            <a:srgbClr val="0070C0"/>
          </a:solidFill>
        </a:ln>
      </dgm:spPr>
      <dgm:t>
        <a:bodyPr lIns="144000" rIns="0"/>
        <a:lstStyle/>
        <a:p>
          <a:pPr>
            <a:lnSpc>
              <a:spcPts val="2800"/>
            </a:lnSpc>
            <a:spcAft>
              <a:spcPts val="1200"/>
            </a:spcAft>
          </a:pPr>
          <a:r>
            <a:rPr lang="zh-TW" altLang="en-US" dirty="0" smtClean="0"/>
            <a:t>美國法律學者 </a:t>
          </a:r>
          <a:r>
            <a:rPr lang="en-US" altLang="en-US" dirty="0" smtClean="0"/>
            <a:t>Lawrence </a:t>
          </a:r>
          <a:r>
            <a:rPr lang="en-US" altLang="en-US" dirty="0" err="1" smtClean="0"/>
            <a:t>Lessig</a:t>
          </a:r>
          <a:endParaRPr lang="zh-TW" altLang="en-US" dirty="0"/>
        </a:p>
      </dgm:t>
    </dgm:pt>
    <dgm:pt modelId="{C19BC5C8-0476-4EDF-8CFC-8AC45FF7D16B}" type="parTrans" cxnId="{2AF6A3F6-0DC2-46DA-8B07-BBFEB75205BE}">
      <dgm:prSet/>
      <dgm:spPr/>
      <dgm:t>
        <a:bodyPr/>
        <a:lstStyle/>
        <a:p>
          <a:endParaRPr lang="zh-TW" altLang="en-US"/>
        </a:p>
      </dgm:t>
    </dgm:pt>
    <dgm:pt modelId="{6D51B99F-2F63-4B4F-979F-48B2601CEF16}" type="sibTrans" cxnId="{2AF6A3F6-0DC2-46DA-8B07-BBFEB75205BE}">
      <dgm:prSet/>
      <dgm:spPr/>
      <dgm:t>
        <a:bodyPr/>
        <a:lstStyle/>
        <a:p>
          <a:endParaRPr lang="zh-TW" altLang="en-US"/>
        </a:p>
      </dgm:t>
    </dgm:pt>
    <dgm:pt modelId="{871F8D38-39EE-4A85-9796-473540FFCC11}">
      <dgm:prSet/>
      <dgm:spPr>
        <a:ln>
          <a:solidFill>
            <a:srgbClr val="0070C0"/>
          </a:solidFill>
        </a:ln>
      </dgm:spPr>
      <dgm:t>
        <a:bodyPr lIns="144000" rIns="0"/>
        <a:lstStyle/>
        <a:p>
          <a:pPr>
            <a:lnSpc>
              <a:spcPts val="2800"/>
            </a:lnSpc>
            <a:spcAft>
              <a:spcPts val="1200"/>
            </a:spcAft>
          </a:pPr>
          <a:r>
            <a:rPr lang="en-US" altLang="en-US" dirty="0" smtClean="0"/>
            <a:t>2001 </a:t>
          </a:r>
          <a:r>
            <a:rPr lang="zh-TW" altLang="en-US" dirty="0" smtClean="0"/>
            <a:t>年成立 </a:t>
          </a:r>
          <a:r>
            <a:rPr lang="en-US" altLang="en-US" dirty="0" smtClean="0"/>
            <a:t>Creative Commons </a:t>
          </a:r>
          <a:r>
            <a:rPr lang="zh-TW" altLang="en-US" dirty="0" smtClean="0"/>
            <a:t>組織</a:t>
          </a:r>
          <a:endParaRPr lang="zh-TW" altLang="en-US" dirty="0"/>
        </a:p>
      </dgm:t>
    </dgm:pt>
    <dgm:pt modelId="{482490C4-732F-48C4-BBF9-A0E30C198315}" type="parTrans" cxnId="{A9D74E51-9751-47F6-9791-E187A81E3997}">
      <dgm:prSet/>
      <dgm:spPr/>
      <dgm:t>
        <a:bodyPr/>
        <a:lstStyle/>
        <a:p>
          <a:endParaRPr lang="zh-TW" altLang="en-US"/>
        </a:p>
      </dgm:t>
    </dgm:pt>
    <dgm:pt modelId="{AA9A8432-1857-4964-BECC-A5B191F79BAC}" type="sibTrans" cxnId="{A9D74E51-9751-47F6-9791-E187A81E3997}">
      <dgm:prSet/>
      <dgm:spPr/>
      <dgm:t>
        <a:bodyPr/>
        <a:lstStyle/>
        <a:p>
          <a:endParaRPr lang="zh-TW" altLang="en-US"/>
        </a:p>
      </dgm:t>
    </dgm:pt>
    <dgm:pt modelId="{FF7BA5B5-2A4B-44A8-9C75-FB60A0E3BAFB}">
      <dgm:prSet custT="1"/>
      <dgm:spPr>
        <a:solidFill>
          <a:srgbClr val="00B050"/>
        </a:solidFill>
      </dgm:spPr>
      <dgm:t>
        <a:bodyPr/>
        <a:lstStyle/>
        <a:p>
          <a:r>
            <a:rPr lang="zh-TW" altLang="en-US" sz="3200" b="1" smtClean="0"/>
            <a:t>主張</a:t>
          </a:r>
          <a:endParaRPr lang="zh-TW" altLang="en-US" sz="3200" b="1"/>
        </a:p>
      </dgm:t>
    </dgm:pt>
    <dgm:pt modelId="{0BB32549-5F8C-4D14-B2E0-D7C1A00D7B17}" type="parTrans" cxnId="{7BB430A9-595A-4131-BB05-33FDF6467146}">
      <dgm:prSet/>
      <dgm:spPr/>
      <dgm:t>
        <a:bodyPr/>
        <a:lstStyle/>
        <a:p>
          <a:endParaRPr lang="zh-TW" altLang="en-US"/>
        </a:p>
      </dgm:t>
    </dgm:pt>
    <dgm:pt modelId="{974F62C5-9833-4FAF-B165-31C594822D53}" type="sibTrans" cxnId="{7BB430A9-595A-4131-BB05-33FDF6467146}">
      <dgm:prSet/>
      <dgm:spPr/>
      <dgm:t>
        <a:bodyPr/>
        <a:lstStyle/>
        <a:p>
          <a:endParaRPr lang="zh-TW" altLang="en-US"/>
        </a:p>
      </dgm:t>
    </dgm:pt>
    <dgm:pt modelId="{5F302DF2-D43E-4FA4-ABC8-DC6507F11DD1}">
      <dgm:prSet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mtClean="0"/>
            <a:t>標示授權條款</a:t>
          </a:r>
          <a:endParaRPr lang="zh-TW" altLang="en-US"/>
        </a:p>
      </dgm:t>
    </dgm:pt>
    <dgm:pt modelId="{0F742705-D3EA-450F-93A6-9F2E87709654}" type="parTrans" cxnId="{56CE0433-5FB8-4ACF-9EB5-BD1849F3E32F}">
      <dgm:prSet/>
      <dgm:spPr/>
      <dgm:t>
        <a:bodyPr/>
        <a:lstStyle/>
        <a:p>
          <a:endParaRPr lang="zh-TW" altLang="en-US"/>
        </a:p>
      </dgm:t>
    </dgm:pt>
    <dgm:pt modelId="{A830C245-17C2-4672-A1CB-6B9F009F5212}" type="sibTrans" cxnId="{56CE0433-5FB8-4ACF-9EB5-BD1849F3E32F}">
      <dgm:prSet/>
      <dgm:spPr/>
      <dgm:t>
        <a:bodyPr/>
        <a:lstStyle/>
        <a:p>
          <a:endParaRPr lang="zh-TW" altLang="en-US"/>
        </a:p>
      </dgm:t>
    </dgm:pt>
    <dgm:pt modelId="{96B5CFFF-FA26-4CAA-9F3D-E46F36217D0D}">
      <dgm:prSet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mtClean="0"/>
            <a:t>作品釋出</a:t>
          </a:r>
          <a:endParaRPr lang="zh-TW" altLang="en-US"/>
        </a:p>
      </dgm:t>
    </dgm:pt>
    <dgm:pt modelId="{C656F9BD-BF65-4735-9FEB-75663AA51799}" type="parTrans" cxnId="{903D876B-F65A-487D-ADDC-ED911BCA9C3C}">
      <dgm:prSet/>
      <dgm:spPr/>
      <dgm:t>
        <a:bodyPr/>
        <a:lstStyle/>
        <a:p>
          <a:endParaRPr lang="zh-TW" altLang="en-US"/>
        </a:p>
      </dgm:t>
    </dgm:pt>
    <dgm:pt modelId="{01F331D3-BFD9-4893-87F4-240D8E0D92F1}" type="sibTrans" cxnId="{903D876B-F65A-487D-ADDC-ED911BCA9C3C}">
      <dgm:prSet/>
      <dgm:spPr/>
      <dgm:t>
        <a:bodyPr/>
        <a:lstStyle/>
        <a:p>
          <a:endParaRPr lang="zh-TW" altLang="en-US"/>
        </a:p>
      </dgm:t>
    </dgm:pt>
    <dgm:pt modelId="{2AC7DA1C-7331-43A5-8DC6-2B67DD030520}">
      <dgm:prSet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mtClean="0"/>
            <a:t>自願分享</a:t>
          </a:r>
          <a:endParaRPr lang="zh-TW" altLang="en-US"/>
        </a:p>
      </dgm:t>
    </dgm:pt>
    <dgm:pt modelId="{E04D66F5-C7F8-467A-91FB-C6419EF621A7}" type="parTrans" cxnId="{70265087-92E0-453C-BAC9-2880CCA3F544}">
      <dgm:prSet/>
      <dgm:spPr/>
      <dgm:t>
        <a:bodyPr/>
        <a:lstStyle/>
        <a:p>
          <a:endParaRPr lang="zh-TW" altLang="en-US"/>
        </a:p>
      </dgm:t>
    </dgm:pt>
    <dgm:pt modelId="{A3771512-FF82-40F2-8342-C1231FBC4B76}" type="sibTrans" cxnId="{70265087-92E0-453C-BAC9-2880CCA3F544}">
      <dgm:prSet/>
      <dgm:spPr/>
      <dgm:t>
        <a:bodyPr/>
        <a:lstStyle/>
        <a:p>
          <a:endParaRPr lang="zh-TW" altLang="en-US"/>
        </a:p>
      </dgm:t>
    </dgm:pt>
    <dgm:pt modelId="{EFCA4D7F-A06F-4269-8D7F-093EBF22B355}">
      <dgm:prSet/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mtClean="0"/>
            <a:t>便於散佈</a:t>
          </a:r>
          <a:endParaRPr lang="zh-TW" altLang="en-US"/>
        </a:p>
      </dgm:t>
    </dgm:pt>
    <dgm:pt modelId="{B17D5749-11E5-4A59-AF81-3FC011A4450C}" type="parTrans" cxnId="{EA0F08C1-8F13-4B4B-A7FD-67039105CC75}">
      <dgm:prSet/>
      <dgm:spPr/>
      <dgm:t>
        <a:bodyPr/>
        <a:lstStyle/>
        <a:p>
          <a:endParaRPr lang="zh-TW" altLang="en-US"/>
        </a:p>
      </dgm:t>
    </dgm:pt>
    <dgm:pt modelId="{A3749278-DA4D-4F0E-B90B-B50F0D2BC0F2}" type="sibTrans" cxnId="{EA0F08C1-8F13-4B4B-A7FD-67039105CC75}">
      <dgm:prSet/>
      <dgm:spPr/>
      <dgm:t>
        <a:bodyPr/>
        <a:lstStyle/>
        <a:p>
          <a:endParaRPr lang="zh-TW" altLang="en-US"/>
        </a:p>
      </dgm:t>
    </dgm:pt>
    <dgm:pt modelId="{01E060C5-76BF-446C-B176-6B8E2CAD9DF7}" type="pres">
      <dgm:prSet presAssocID="{776441AD-5F67-419E-A9DC-0EF5166FE3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436001-9A7C-4A29-98F3-90C4D1003CD3}" type="pres">
      <dgm:prSet presAssocID="{04418E80-3AD0-428D-8BE1-4F5D0382C2B4}" presName="composite" presStyleCnt="0"/>
      <dgm:spPr/>
    </dgm:pt>
    <dgm:pt modelId="{DEEDC9DA-D798-47F4-A5A0-4A0CC83E979A}" type="pres">
      <dgm:prSet presAssocID="{04418E80-3AD0-428D-8BE1-4F5D0382C2B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411399-B5EA-45B9-9FD9-CF37C8E903E9}" type="pres">
      <dgm:prSet presAssocID="{04418E80-3AD0-428D-8BE1-4F5D0382C2B4}" presName="parSh" presStyleLbl="node1" presStyleIdx="0" presStyleCnt="2"/>
      <dgm:spPr/>
      <dgm:t>
        <a:bodyPr/>
        <a:lstStyle/>
        <a:p>
          <a:endParaRPr lang="zh-TW" altLang="en-US"/>
        </a:p>
      </dgm:t>
    </dgm:pt>
    <dgm:pt modelId="{FDE1E6BA-A6A3-44AD-8F27-F4F8D4FD1A40}" type="pres">
      <dgm:prSet presAssocID="{04418E80-3AD0-428D-8BE1-4F5D0382C2B4}" presName="desTx" presStyleLbl="fgAcc1" presStyleIdx="0" presStyleCnt="2" custScaleX="121807" custScaleY="86168" custLinFactNeighborY="-96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CEF7E2-DFB7-429F-B711-9B6E2C861E80}" type="pres">
      <dgm:prSet presAssocID="{C4BD326B-2614-43FB-B40B-020BE9194C0A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976C4988-4AA0-45C2-92D0-C8525AF2F83E}" type="pres">
      <dgm:prSet presAssocID="{C4BD326B-2614-43FB-B40B-020BE9194C0A}" presName="connTx" presStyleLbl="sibTrans2D1" presStyleIdx="0" presStyleCnt="1"/>
      <dgm:spPr/>
      <dgm:t>
        <a:bodyPr/>
        <a:lstStyle/>
        <a:p>
          <a:endParaRPr lang="zh-TW" altLang="en-US"/>
        </a:p>
      </dgm:t>
    </dgm:pt>
    <dgm:pt modelId="{98529198-B385-4FE2-A85E-C27EFEF950E8}" type="pres">
      <dgm:prSet presAssocID="{FF7BA5B5-2A4B-44A8-9C75-FB60A0E3BAFB}" presName="composite" presStyleCnt="0"/>
      <dgm:spPr/>
    </dgm:pt>
    <dgm:pt modelId="{8C0623CA-F70E-42EE-BE11-BD6EC0641EF0}" type="pres">
      <dgm:prSet presAssocID="{FF7BA5B5-2A4B-44A8-9C75-FB60A0E3BAF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4BEDEA-2D46-41D5-A15A-9B004447F008}" type="pres">
      <dgm:prSet presAssocID="{FF7BA5B5-2A4B-44A8-9C75-FB60A0E3BAFB}" presName="parSh" presStyleLbl="node1" presStyleIdx="1" presStyleCnt="2"/>
      <dgm:spPr/>
      <dgm:t>
        <a:bodyPr/>
        <a:lstStyle/>
        <a:p>
          <a:endParaRPr lang="zh-TW" altLang="en-US"/>
        </a:p>
      </dgm:t>
    </dgm:pt>
    <dgm:pt modelId="{F5454542-F7F3-4D90-AD5F-91084D056EE5}" type="pres">
      <dgm:prSet presAssocID="{FF7BA5B5-2A4B-44A8-9C75-FB60A0E3BAFB}" presName="desTx" presStyleLbl="fgAcc1" presStyleIdx="1" presStyleCnt="2" custScaleY="86168" custLinFactNeighborX="165" custLinFactNeighborY="-96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03D876B-F65A-487D-ADDC-ED911BCA9C3C}" srcId="{FF7BA5B5-2A4B-44A8-9C75-FB60A0E3BAFB}" destId="{96B5CFFF-FA26-4CAA-9F3D-E46F36217D0D}" srcOrd="1" destOrd="0" parTransId="{C656F9BD-BF65-4735-9FEB-75663AA51799}" sibTransId="{01F331D3-BFD9-4893-87F4-240D8E0D92F1}"/>
    <dgm:cxn modelId="{E6808A11-3802-4316-A7B9-0D4B03EC641C}" type="presOf" srcId="{FF7BA5B5-2A4B-44A8-9C75-FB60A0E3BAFB}" destId="{8C0623CA-F70E-42EE-BE11-BD6EC0641EF0}" srcOrd="0" destOrd="0" presId="urn:microsoft.com/office/officeart/2005/8/layout/process3"/>
    <dgm:cxn modelId="{27455DE3-5FBF-41C5-8123-44E5D411A9F3}" type="presOf" srcId="{04418E80-3AD0-428D-8BE1-4F5D0382C2B4}" destId="{4B411399-B5EA-45B9-9FD9-CF37C8E903E9}" srcOrd="1" destOrd="0" presId="urn:microsoft.com/office/officeart/2005/8/layout/process3"/>
    <dgm:cxn modelId="{70265087-92E0-453C-BAC9-2880CCA3F544}" srcId="{FF7BA5B5-2A4B-44A8-9C75-FB60A0E3BAFB}" destId="{2AC7DA1C-7331-43A5-8DC6-2B67DD030520}" srcOrd="2" destOrd="0" parTransId="{E04D66F5-C7F8-467A-91FB-C6419EF621A7}" sibTransId="{A3771512-FF82-40F2-8342-C1231FBC4B76}"/>
    <dgm:cxn modelId="{56CE0433-5FB8-4ACF-9EB5-BD1849F3E32F}" srcId="{FF7BA5B5-2A4B-44A8-9C75-FB60A0E3BAFB}" destId="{5F302DF2-D43E-4FA4-ABC8-DC6507F11DD1}" srcOrd="0" destOrd="0" parTransId="{0F742705-D3EA-450F-93A6-9F2E87709654}" sibTransId="{A830C245-17C2-4672-A1CB-6B9F009F5212}"/>
    <dgm:cxn modelId="{2AF6A3F6-0DC2-46DA-8B07-BBFEB75205BE}" srcId="{04418E80-3AD0-428D-8BE1-4F5D0382C2B4}" destId="{884040C4-9259-4B80-9E6E-12E1D6BD351E}" srcOrd="0" destOrd="0" parTransId="{C19BC5C8-0476-4EDF-8CFC-8AC45FF7D16B}" sibTransId="{6D51B99F-2F63-4B4F-979F-48B2601CEF16}"/>
    <dgm:cxn modelId="{B2D1083B-218D-401B-906B-6AEEFC7E3F7C}" type="presOf" srcId="{2AC7DA1C-7331-43A5-8DC6-2B67DD030520}" destId="{F5454542-F7F3-4D90-AD5F-91084D056EE5}" srcOrd="0" destOrd="2" presId="urn:microsoft.com/office/officeart/2005/8/layout/process3"/>
    <dgm:cxn modelId="{021A0190-7DB0-4686-B4B8-492C49FECA23}" type="presOf" srcId="{04418E80-3AD0-428D-8BE1-4F5D0382C2B4}" destId="{DEEDC9DA-D798-47F4-A5A0-4A0CC83E979A}" srcOrd="0" destOrd="0" presId="urn:microsoft.com/office/officeart/2005/8/layout/process3"/>
    <dgm:cxn modelId="{98C607F0-B859-4233-845A-E304BB34386B}" type="presOf" srcId="{C4BD326B-2614-43FB-B40B-020BE9194C0A}" destId="{976C4988-4AA0-45C2-92D0-C8525AF2F83E}" srcOrd="1" destOrd="0" presId="urn:microsoft.com/office/officeart/2005/8/layout/process3"/>
    <dgm:cxn modelId="{924C11E7-9E9C-4A31-9C77-F0E9206FE4A3}" type="presOf" srcId="{5F302DF2-D43E-4FA4-ABC8-DC6507F11DD1}" destId="{F5454542-F7F3-4D90-AD5F-91084D056EE5}" srcOrd="0" destOrd="0" presId="urn:microsoft.com/office/officeart/2005/8/layout/process3"/>
    <dgm:cxn modelId="{4D348285-4151-4486-9A66-F78DC26F669B}" type="presOf" srcId="{96B5CFFF-FA26-4CAA-9F3D-E46F36217D0D}" destId="{F5454542-F7F3-4D90-AD5F-91084D056EE5}" srcOrd="0" destOrd="1" presId="urn:microsoft.com/office/officeart/2005/8/layout/process3"/>
    <dgm:cxn modelId="{7BB430A9-595A-4131-BB05-33FDF6467146}" srcId="{776441AD-5F67-419E-A9DC-0EF5166FE3F3}" destId="{FF7BA5B5-2A4B-44A8-9C75-FB60A0E3BAFB}" srcOrd="1" destOrd="0" parTransId="{0BB32549-5F8C-4D14-B2E0-D7C1A00D7B17}" sibTransId="{974F62C5-9833-4FAF-B165-31C594822D53}"/>
    <dgm:cxn modelId="{687FD123-8C41-44C9-AD89-A2CBA02E62EC}" type="presOf" srcId="{884040C4-9259-4B80-9E6E-12E1D6BD351E}" destId="{FDE1E6BA-A6A3-44AD-8F27-F4F8D4FD1A40}" srcOrd="0" destOrd="0" presId="urn:microsoft.com/office/officeart/2005/8/layout/process3"/>
    <dgm:cxn modelId="{AF10BA38-FEA3-4874-B629-E9AB393888E1}" type="presOf" srcId="{776441AD-5F67-419E-A9DC-0EF5166FE3F3}" destId="{01E060C5-76BF-446C-B176-6B8E2CAD9DF7}" srcOrd="0" destOrd="0" presId="urn:microsoft.com/office/officeart/2005/8/layout/process3"/>
    <dgm:cxn modelId="{5CF261CC-A669-4EBD-B743-8D0954D3C142}" type="presOf" srcId="{C4BD326B-2614-43FB-B40B-020BE9194C0A}" destId="{5CCEF7E2-DFB7-429F-B711-9B6E2C861E80}" srcOrd="0" destOrd="0" presId="urn:microsoft.com/office/officeart/2005/8/layout/process3"/>
    <dgm:cxn modelId="{C145AC06-DD91-412E-8257-718D8BA5AD0E}" type="presOf" srcId="{871F8D38-39EE-4A85-9796-473540FFCC11}" destId="{FDE1E6BA-A6A3-44AD-8F27-F4F8D4FD1A40}" srcOrd="0" destOrd="1" presId="urn:microsoft.com/office/officeart/2005/8/layout/process3"/>
    <dgm:cxn modelId="{78DF9E45-A9AB-4E42-9FB4-3A6F84FB9155}" srcId="{776441AD-5F67-419E-A9DC-0EF5166FE3F3}" destId="{04418E80-3AD0-428D-8BE1-4F5D0382C2B4}" srcOrd="0" destOrd="0" parTransId="{D62850B8-C9FA-488E-ADD6-D62072566959}" sibTransId="{C4BD326B-2614-43FB-B40B-020BE9194C0A}"/>
    <dgm:cxn modelId="{E5A93126-8727-4A03-BAB6-6D05DEE34314}" type="presOf" srcId="{FF7BA5B5-2A4B-44A8-9C75-FB60A0E3BAFB}" destId="{594BEDEA-2D46-41D5-A15A-9B004447F008}" srcOrd="1" destOrd="0" presId="urn:microsoft.com/office/officeart/2005/8/layout/process3"/>
    <dgm:cxn modelId="{A9D74E51-9751-47F6-9791-E187A81E3997}" srcId="{04418E80-3AD0-428D-8BE1-4F5D0382C2B4}" destId="{871F8D38-39EE-4A85-9796-473540FFCC11}" srcOrd="1" destOrd="0" parTransId="{482490C4-732F-48C4-BBF9-A0E30C198315}" sibTransId="{AA9A8432-1857-4964-BECC-A5B191F79BAC}"/>
    <dgm:cxn modelId="{096EB4F3-2CA2-48C8-B9BE-F07EF5319B0E}" type="presOf" srcId="{EFCA4D7F-A06F-4269-8D7F-093EBF22B355}" destId="{F5454542-F7F3-4D90-AD5F-91084D056EE5}" srcOrd="0" destOrd="3" presId="urn:microsoft.com/office/officeart/2005/8/layout/process3"/>
    <dgm:cxn modelId="{EA0F08C1-8F13-4B4B-A7FD-67039105CC75}" srcId="{FF7BA5B5-2A4B-44A8-9C75-FB60A0E3BAFB}" destId="{EFCA4D7F-A06F-4269-8D7F-093EBF22B355}" srcOrd="3" destOrd="0" parTransId="{B17D5749-11E5-4A59-AF81-3FC011A4450C}" sibTransId="{A3749278-DA4D-4F0E-B90B-B50F0D2BC0F2}"/>
    <dgm:cxn modelId="{C5A955AF-43FB-4F2C-BEDA-A0B71C4F5F3B}" type="presParOf" srcId="{01E060C5-76BF-446C-B176-6B8E2CAD9DF7}" destId="{18436001-9A7C-4A29-98F3-90C4D1003CD3}" srcOrd="0" destOrd="0" presId="urn:microsoft.com/office/officeart/2005/8/layout/process3"/>
    <dgm:cxn modelId="{469E3B33-4ACE-41FC-8E45-61098C45B5E7}" type="presParOf" srcId="{18436001-9A7C-4A29-98F3-90C4D1003CD3}" destId="{DEEDC9DA-D798-47F4-A5A0-4A0CC83E979A}" srcOrd="0" destOrd="0" presId="urn:microsoft.com/office/officeart/2005/8/layout/process3"/>
    <dgm:cxn modelId="{2EB2A169-FA5C-44D4-8AD4-2723A32979EA}" type="presParOf" srcId="{18436001-9A7C-4A29-98F3-90C4D1003CD3}" destId="{4B411399-B5EA-45B9-9FD9-CF37C8E903E9}" srcOrd="1" destOrd="0" presId="urn:microsoft.com/office/officeart/2005/8/layout/process3"/>
    <dgm:cxn modelId="{447B4734-7B5E-4F55-8D83-04713FE0A9D5}" type="presParOf" srcId="{18436001-9A7C-4A29-98F3-90C4D1003CD3}" destId="{FDE1E6BA-A6A3-44AD-8F27-F4F8D4FD1A40}" srcOrd="2" destOrd="0" presId="urn:microsoft.com/office/officeart/2005/8/layout/process3"/>
    <dgm:cxn modelId="{6E2D1C69-CF91-448F-AC38-1794F213DFE4}" type="presParOf" srcId="{01E060C5-76BF-446C-B176-6B8E2CAD9DF7}" destId="{5CCEF7E2-DFB7-429F-B711-9B6E2C861E80}" srcOrd="1" destOrd="0" presId="urn:microsoft.com/office/officeart/2005/8/layout/process3"/>
    <dgm:cxn modelId="{19FE5FF8-D99F-4B33-90D0-BAD053024B2D}" type="presParOf" srcId="{5CCEF7E2-DFB7-429F-B711-9B6E2C861E80}" destId="{976C4988-4AA0-45C2-92D0-C8525AF2F83E}" srcOrd="0" destOrd="0" presId="urn:microsoft.com/office/officeart/2005/8/layout/process3"/>
    <dgm:cxn modelId="{34A4BB65-5B9B-4471-9BA1-70C960F72463}" type="presParOf" srcId="{01E060C5-76BF-446C-B176-6B8E2CAD9DF7}" destId="{98529198-B385-4FE2-A85E-C27EFEF950E8}" srcOrd="2" destOrd="0" presId="urn:microsoft.com/office/officeart/2005/8/layout/process3"/>
    <dgm:cxn modelId="{0E82E500-6FD6-454D-8136-602F86D25188}" type="presParOf" srcId="{98529198-B385-4FE2-A85E-C27EFEF950E8}" destId="{8C0623CA-F70E-42EE-BE11-BD6EC0641EF0}" srcOrd="0" destOrd="0" presId="urn:microsoft.com/office/officeart/2005/8/layout/process3"/>
    <dgm:cxn modelId="{2B9FE402-3A74-4E0E-A026-E376933C9878}" type="presParOf" srcId="{98529198-B385-4FE2-A85E-C27EFEF950E8}" destId="{594BEDEA-2D46-41D5-A15A-9B004447F008}" srcOrd="1" destOrd="0" presId="urn:microsoft.com/office/officeart/2005/8/layout/process3"/>
    <dgm:cxn modelId="{7E7229EC-3040-44E7-91B5-DF578682D927}" type="presParOf" srcId="{98529198-B385-4FE2-A85E-C27EFEF950E8}" destId="{F5454542-F7F3-4D90-AD5F-91084D056E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22C2EE-0902-42FB-A6D2-51C035F2DC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8765C7B-DF00-4735-81E8-8B958A4DF67B}">
      <dgm:prSet phldrT="[文字]"/>
      <dgm:spPr>
        <a:solidFill>
          <a:srgbClr val="0070C0"/>
        </a:solidFill>
      </dgm:spPr>
      <dgm:t>
        <a:bodyPr/>
        <a:lstStyle/>
        <a:p>
          <a:r>
            <a:rPr lang="en-US" altLang="zh-TW" dirty="0" smtClean="0"/>
            <a:t>CC</a:t>
          </a:r>
          <a:r>
            <a:rPr lang="zh-TW" altLang="en-US" dirty="0" smtClean="0"/>
            <a:t> </a:t>
          </a:r>
          <a:r>
            <a:rPr lang="en-US" altLang="zh-TW" dirty="0" smtClean="0"/>
            <a:t>Search</a:t>
          </a:r>
          <a:endParaRPr lang="zh-TW" altLang="en-US" dirty="0"/>
        </a:p>
      </dgm:t>
    </dgm:pt>
    <dgm:pt modelId="{472A33AE-A89D-45F7-B469-9EEDB9B9F59B}" type="parTrans" cxnId="{E19176F6-4A2C-4B2A-ABE4-A0C147535D4E}">
      <dgm:prSet/>
      <dgm:spPr/>
      <dgm:t>
        <a:bodyPr/>
        <a:lstStyle/>
        <a:p>
          <a:endParaRPr lang="zh-TW" altLang="en-US"/>
        </a:p>
      </dgm:t>
    </dgm:pt>
    <dgm:pt modelId="{561261D2-C791-4648-9D02-C8121258DE45}" type="sibTrans" cxnId="{E19176F6-4A2C-4B2A-ABE4-A0C147535D4E}">
      <dgm:prSet/>
      <dgm:spPr/>
      <dgm:t>
        <a:bodyPr/>
        <a:lstStyle/>
        <a:p>
          <a:endParaRPr lang="zh-TW" altLang="en-US"/>
        </a:p>
      </dgm:t>
    </dgm:pt>
    <dgm:pt modelId="{FFEB0E19-0A18-46CF-8020-41EF0AA1BC8B}">
      <dgm:prSet phldrT="[文字]"/>
      <dgm:spPr/>
      <dgm:t>
        <a:bodyPr/>
        <a:lstStyle/>
        <a:p>
          <a:r>
            <a:rPr lang="en-US" altLang="en-US" dirty="0" smtClean="0"/>
            <a:t>http://search.creativecommons.org/</a:t>
          </a:r>
          <a:endParaRPr lang="zh-TW" altLang="en-US" dirty="0"/>
        </a:p>
      </dgm:t>
    </dgm:pt>
    <dgm:pt modelId="{93522460-1605-4A78-948A-0FC2601D97B4}" type="parTrans" cxnId="{7358A3E6-130B-4C1F-B8E0-48A1AE0D6244}">
      <dgm:prSet/>
      <dgm:spPr/>
      <dgm:t>
        <a:bodyPr/>
        <a:lstStyle/>
        <a:p>
          <a:endParaRPr lang="zh-TW" altLang="en-US"/>
        </a:p>
      </dgm:t>
    </dgm:pt>
    <dgm:pt modelId="{25B2E820-35D4-43BA-91FA-919DC0361B9E}" type="sibTrans" cxnId="{7358A3E6-130B-4C1F-B8E0-48A1AE0D6244}">
      <dgm:prSet/>
      <dgm:spPr/>
      <dgm:t>
        <a:bodyPr/>
        <a:lstStyle/>
        <a:p>
          <a:endParaRPr lang="zh-TW" altLang="en-US"/>
        </a:p>
      </dgm:t>
    </dgm:pt>
    <dgm:pt modelId="{5518AC11-01CA-4F44-AD4E-FB6DBEA13774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 err="1" smtClean="0"/>
            <a:t>ccMixter</a:t>
          </a:r>
          <a:endParaRPr lang="zh-TW" altLang="en-US" dirty="0"/>
        </a:p>
      </dgm:t>
    </dgm:pt>
    <dgm:pt modelId="{4AF2D637-F61B-412B-962D-6F52733189B3}" type="parTrans" cxnId="{B82C4722-C2E1-436F-8311-A28622700EFE}">
      <dgm:prSet/>
      <dgm:spPr/>
      <dgm:t>
        <a:bodyPr/>
        <a:lstStyle/>
        <a:p>
          <a:endParaRPr lang="zh-TW" altLang="en-US"/>
        </a:p>
      </dgm:t>
    </dgm:pt>
    <dgm:pt modelId="{94ED5BF6-5E1D-4E32-92F2-5C8E52EC8555}" type="sibTrans" cxnId="{B82C4722-C2E1-436F-8311-A28622700EFE}">
      <dgm:prSet/>
      <dgm:spPr/>
      <dgm:t>
        <a:bodyPr/>
        <a:lstStyle/>
        <a:p>
          <a:endParaRPr lang="zh-TW" altLang="en-US"/>
        </a:p>
      </dgm:t>
    </dgm:pt>
    <dgm:pt modelId="{916EC0D7-E0B6-473B-BD3E-8271E6A3E64B}">
      <dgm:prSet phldrT="[文字]"/>
      <dgm:spPr/>
      <dgm:t>
        <a:bodyPr/>
        <a:lstStyle/>
        <a:p>
          <a:r>
            <a:rPr lang="en-US" altLang="en-US" dirty="0" smtClean="0"/>
            <a:t>http://ccmixter.org/</a:t>
          </a:r>
          <a:endParaRPr lang="zh-TW" altLang="en-US" dirty="0"/>
        </a:p>
      </dgm:t>
    </dgm:pt>
    <dgm:pt modelId="{308B3F0E-06B7-45AF-B746-F62C587A6145}" type="parTrans" cxnId="{56FC1FC5-2BD0-45C0-96EE-250FDC8FA951}">
      <dgm:prSet/>
      <dgm:spPr/>
      <dgm:t>
        <a:bodyPr/>
        <a:lstStyle/>
        <a:p>
          <a:endParaRPr lang="zh-TW" altLang="en-US"/>
        </a:p>
      </dgm:t>
    </dgm:pt>
    <dgm:pt modelId="{419473D3-601A-42BE-9AE4-C0C423DD7BC3}" type="sibTrans" cxnId="{56FC1FC5-2BD0-45C0-96EE-250FDC8FA951}">
      <dgm:prSet/>
      <dgm:spPr/>
      <dgm:t>
        <a:bodyPr/>
        <a:lstStyle/>
        <a:p>
          <a:endParaRPr lang="zh-TW" altLang="en-US"/>
        </a:p>
      </dgm:t>
    </dgm:pt>
    <dgm:pt modelId="{1905B7C6-0B36-4DE3-8856-092FBA58445F}">
      <dgm:prSet phldrT="[文字]"/>
      <dgm:spPr>
        <a:solidFill>
          <a:srgbClr val="FFC000"/>
        </a:solidFill>
      </dgm:spPr>
      <dgm:t>
        <a:bodyPr/>
        <a:lstStyle/>
        <a:p>
          <a:r>
            <a:rPr lang="en-US" altLang="en-US" dirty="0" err="1" smtClean="0"/>
            <a:t>Opsound</a:t>
          </a:r>
          <a:endParaRPr lang="zh-TW" altLang="en-US" dirty="0"/>
        </a:p>
      </dgm:t>
    </dgm:pt>
    <dgm:pt modelId="{EE707FF9-832D-4B83-BB54-993523402EC0}" type="parTrans" cxnId="{3842BED1-549C-4FA7-9319-65DA243D4269}">
      <dgm:prSet/>
      <dgm:spPr/>
      <dgm:t>
        <a:bodyPr/>
        <a:lstStyle/>
        <a:p>
          <a:endParaRPr lang="zh-TW" altLang="en-US"/>
        </a:p>
      </dgm:t>
    </dgm:pt>
    <dgm:pt modelId="{B1A74EF3-7396-41B1-BDE4-F4E0A82EA0A7}" type="sibTrans" cxnId="{3842BED1-549C-4FA7-9319-65DA243D4269}">
      <dgm:prSet/>
      <dgm:spPr/>
      <dgm:t>
        <a:bodyPr/>
        <a:lstStyle/>
        <a:p>
          <a:endParaRPr lang="zh-TW" altLang="en-US"/>
        </a:p>
      </dgm:t>
    </dgm:pt>
    <dgm:pt modelId="{68B42BBF-470D-4EFA-9B46-5334F9DF7D47}">
      <dgm:prSet phldrT="[文字]"/>
      <dgm:spPr/>
      <dgm:t>
        <a:bodyPr/>
        <a:lstStyle/>
        <a:p>
          <a:r>
            <a:rPr lang="en-US" altLang="en-US" dirty="0" smtClean="0"/>
            <a:t>http://opsound.org/</a:t>
          </a:r>
          <a:endParaRPr lang="zh-TW" altLang="en-US" dirty="0"/>
        </a:p>
      </dgm:t>
    </dgm:pt>
    <dgm:pt modelId="{03FB1FC2-1B7C-486B-B3E5-5838AD39801E}" type="parTrans" cxnId="{8AF9E0FD-493E-415A-A4D9-DE527BF42457}">
      <dgm:prSet/>
      <dgm:spPr/>
      <dgm:t>
        <a:bodyPr/>
        <a:lstStyle/>
        <a:p>
          <a:endParaRPr lang="zh-TW" altLang="en-US"/>
        </a:p>
      </dgm:t>
    </dgm:pt>
    <dgm:pt modelId="{23917D56-E20B-4358-BAB7-7F1A9D1D3F4C}" type="sibTrans" cxnId="{8AF9E0FD-493E-415A-A4D9-DE527BF42457}">
      <dgm:prSet/>
      <dgm:spPr/>
      <dgm:t>
        <a:bodyPr/>
        <a:lstStyle/>
        <a:p>
          <a:endParaRPr lang="zh-TW" altLang="en-US"/>
        </a:p>
      </dgm:t>
    </dgm:pt>
    <dgm:pt modelId="{888EADFF-F5B4-4927-B278-814829218905}" type="pres">
      <dgm:prSet presAssocID="{6122C2EE-0902-42FB-A6D2-51C035F2DC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6D40EA-E667-4972-9487-4B513D605690}" type="pres">
      <dgm:prSet presAssocID="{88765C7B-DF00-4735-81E8-8B958A4DF6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4C948-D7A3-42A3-91D2-D8966E335D01}" type="pres">
      <dgm:prSet presAssocID="{88765C7B-DF00-4735-81E8-8B958A4DF6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196F16-875B-4D25-850D-A02B7EC18267}" type="pres">
      <dgm:prSet presAssocID="{5518AC11-01CA-4F44-AD4E-FB6DBEA137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96F8D4-9DAE-4F3E-BA0D-15B37E038784}" type="pres">
      <dgm:prSet presAssocID="{5518AC11-01CA-4F44-AD4E-FB6DBEA1377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81D886-A882-49F6-809B-003E25540384}" type="pres">
      <dgm:prSet presAssocID="{1905B7C6-0B36-4DE3-8856-092FBA5844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CE3925-02FF-410F-A979-4D9CDF5B071B}" type="pres">
      <dgm:prSet presAssocID="{1905B7C6-0B36-4DE3-8856-092FBA58445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D0D981-E175-454D-A75F-35855296E5A6}" type="presOf" srcId="{88765C7B-DF00-4735-81E8-8B958A4DF67B}" destId="{046D40EA-E667-4972-9487-4B513D605690}" srcOrd="0" destOrd="0" presId="urn:microsoft.com/office/officeart/2005/8/layout/vList2"/>
    <dgm:cxn modelId="{1BCBEDBE-356C-43A4-B001-82B4EE7A191B}" type="presOf" srcId="{68B42BBF-470D-4EFA-9B46-5334F9DF7D47}" destId="{02CE3925-02FF-410F-A979-4D9CDF5B071B}" srcOrd="0" destOrd="0" presId="urn:microsoft.com/office/officeart/2005/8/layout/vList2"/>
    <dgm:cxn modelId="{B82C4722-C2E1-436F-8311-A28622700EFE}" srcId="{6122C2EE-0902-42FB-A6D2-51C035F2DCF2}" destId="{5518AC11-01CA-4F44-AD4E-FB6DBEA13774}" srcOrd="1" destOrd="0" parTransId="{4AF2D637-F61B-412B-962D-6F52733189B3}" sibTransId="{94ED5BF6-5E1D-4E32-92F2-5C8E52EC8555}"/>
    <dgm:cxn modelId="{B5F51AED-F4C0-4717-BF82-6F2A09725175}" type="presOf" srcId="{5518AC11-01CA-4F44-AD4E-FB6DBEA13774}" destId="{AF196F16-875B-4D25-850D-A02B7EC18267}" srcOrd="0" destOrd="0" presId="urn:microsoft.com/office/officeart/2005/8/layout/vList2"/>
    <dgm:cxn modelId="{71889C86-33F2-4E32-8445-CF3398885CD2}" type="presOf" srcId="{6122C2EE-0902-42FB-A6D2-51C035F2DCF2}" destId="{888EADFF-F5B4-4927-B278-814829218905}" srcOrd="0" destOrd="0" presId="urn:microsoft.com/office/officeart/2005/8/layout/vList2"/>
    <dgm:cxn modelId="{7358A3E6-130B-4C1F-B8E0-48A1AE0D6244}" srcId="{88765C7B-DF00-4735-81E8-8B958A4DF67B}" destId="{FFEB0E19-0A18-46CF-8020-41EF0AA1BC8B}" srcOrd="0" destOrd="0" parTransId="{93522460-1605-4A78-948A-0FC2601D97B4}" sibTransId="{25B2E820-35D4-43BA-91FA-919DC0361B9E}"/>
    <dgm:cxn modelId="{56FC1FC5-2BD0-45C0-96EE-250FDC8FA951}" srcId="{5518AC11-01CA-4F44-AD4E-FB6DBEA13774}" destId="{916EC0D7-E0B6-473B-BD3E-8271E6A3E64B}" srcOrd="0" destOrd="0" parTransId="{308B3F0E-06B7-45AF-B746-F62C587A6145}" sibTransId="{419473D3-601A-42BE-9AE4-C0C423DD7BC3}"/>
    <dgm:cxn modelId="{B6202B46-50D7-4B2C-9267-331A8C732FC3}" type="presOf" srcId="{916EC0D7-E0B6-473B-BD3E-8271E6A3E64B}" destId="{CD96F8D4-9DAE-4F3E-BA0D-15B37E038784}" srcOrd="0" destOrd="0" presId="urn:microsoft.com/office/officeart/2005/8/layout/vList2"/>
    <dgm:cxn modelId="{3842BED1-549C-4FA7-9319-65DA243D4269}" srcId="{6122C2EE-0902-42FB-A6D2-51C035F2DCF2}" destId="{1905B7C6-0B36-4DE3-8856-092FBA58445F}" srcOrd="2" destOrd="0" parTransId="{EE707FF9-832D-4B83-BB54-993523402EC0}" sibTransId="{B1A74EF3-7396-41B1-BDE4-F4E0A82EA0A7}"/>
    <dgm:cxn modelId="{F8398EB4-26C4-4688-A6AA-E7A60CCEAF4A}" type="presOf" srcId="{1905B7C6-0B36-4DE3-8856-092FBA58445F}" destId="{5781D886-A882-49F6-809B-003E25540384}" srcOrd="0" destOrd="0" presId="urn:microsoft.com/office/officeart/2005/8/layout/vList2"/>
    <dgm:cxn modelId="{4DB0DE5A-B5FB-4B7D-9CA3-98A2BAC19E9A}" type="presOf" srcId="{FFEB0E19-0A18-46CF-8020-41EF0AA1BC8B}" destId="{7A94C948-D7A3-42A3-91D2-D8966E335D01}" srcOrd="0" destOrd="0" presId="urn:microsoft.com/office/officeart/2005/8/layout/vList2"/>
    <dgm:cxn modelId="{E19176F6-4A2C-4B2A-ABE4-A0C147535D4E}" srcId="{6122C2EE-0902-42FB-A6D2-51C035F2DCF2}" destId="{88765C7B-DF00-4735-81E8-8B958A4DF67B}" srcOrd="0" destOrd="0" parTransId="{472A33AE-A89D-45F7-B469-9EEDB9B9F59B}" sibTransId="{561261D2-C791-4648-9D02-C8121258DE45}"/>
    <dgm:cxn modelId="{8AF9E0FD-493E-415A-A4D9-DE527BF42457}" srcId="{1905B7C6-0B36-4DE3-8856-092FBA58445F}" destId="{68B42BBF-470D-4EFA-9B46-5334F9DF7D47}" srcOrd="0" destOrd="0" parTransId="{03FB1FC2-1B7C-486B-B3E5-5838AD39801E}" sibTransId="{23917D56-E20B-4358-BAB7-7F1A9D1D3F4C}"/>
    <dgm:cxn modelId="{94AD0305-AEA5-4991-8871-92C6B75C1700}" type="presParOf" srcId="{888EADFF-F5B4-4927-B278-814829218905}" destId="{046D40EA-E667-4972-9487-4B513D605690}" srcOrd="0" destOrd="0" presId="urn:microsoft.com/office/officeart/2005/8/layout/vList2"/>
    <dgm:cxn modelId="{FC1179C1-744E-46CA-92B1-EECDB233415D}" type="presParOf" srcId="{888EADFF-F5B4-4927-B278-814829218905}" destId="{7A94C948-D7A3-42A3-91D2-D8966E335D01}" srcOrd="1" destOrd="0" presId="urn:microsoft.com/office/officeart/2005/8/layout/vList2"/>
    <dgm:cxn modelId="{6C7354F9-407D-4C75-9CAF-66818FB0FCC3}" type="presParOf" srcId="{888EADFF-F5B4-4927-B278-814829218905}" destId="{AF196F16-875B-4D25-850D-A02B7EC18267}" srcOrd="2" destOrd="0" presId="urn:microsoft.com/office/officeart/2005/8/layout/vList2"/>
    <dgm:cxn modelId="{5FBFB94F-44A3-473F-A355-426E93004496}" type="presParOf" srcId="{888EADFF-F5B4-4927-B278-814829218905}" destId="{CD96F8D4-9DAE-4F3E-BA0D-15B37E038784}" srcOrd="3" destOrd="0" presId="urn:microsoft.com/office/officeart/2005/8/layout/vList2"/>
    <dgm:cxn modelId="{5994D497-00E8-4989-AC46-650F51795F6F}" type="presParOf" srcId="{888EADFF-F5B4-4927-B278-814829218905}" destId="{5781D886-A882-49F6-809B-003E25540384}" srcOrd="4" destOrd="0" presId="urn:microsoft.com/office/officeart/2005/8/layout/vList2"/>
    <dgm:cxn modelId="{78392646-232C-4BFA-B0C0-27AEEF6475B5}" type="presParOf" srcId="{888EADFF-F5B4-4927-B278-814829218905}" destId="{02CE3925-02FF-410F-A979-4D9CDF5B07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1FCB9-97A7-44F9-BF5A-AC38D1E16733}">
      <dsp:nvSpPr>
        <dsp:cNvPr id="0" name=""/>
        <dsp:cNvSpPr/>
      </dsp:nvSpPr>
      <dsp:spPr>
        <a:xfrm>
          <a:off x="3647337" y="269173"/>
          <a:ext cx="1677346" cy="657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財產</a:t>
          </a:r>
          <a:endParaRPr lang="zh-TW" altLang="en-US" sz="3200" b="1" kern="1200" dirty="0"/>
        </a:p>
      </dsp:txBody>
      <dsp:txXfrm>
        <a:off x="3666586" y="288422"/>
        <a:ext cx="1638848" cy="618708"/>
      </dsp:txXfrm>
    </dsp:sp>
    <dsp:sp modelId="{A7B49A38-5E80-47A8-9B81-47D0791BA807}">
      <dsp:nvSpPr>
        <dsp:cNvPr id="0" name=""/>
        <dsp:cNvSpPr/>
      </dsp:nvSpPr>
      <dsp:spPr>
        <a:xfrm>
          <a:off x="2416471" y="926380"/>
          <a:ext cx="2069539" cy="447292"/>
        </a:xfrm>
        <a:custGeom>
          <a:avLst/>
          <a:gdLst/>
          <a:ahLst/>
          <a:cxnLst/>
          <a:rect l="0" t="0" r="0" b="0"/>
          <a:pathLst>
            <a:path>
              <a:moveTo>
                <a:pt x="2069539" y="0"/>
              </a:moveTo>
              <a:lnTo>
                <a:pt x="2069539" y="223646"/>
              </a:lnTo>
              <a:lnTo>
                <a:pt x="0" y="223646"/>
              </a:lnTo>
              <a:lnTo>
                <a:pt x="0" y="4472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257F6-4319-406D-A742-CEDDF493A651}">
      <dsp:nvSpPr>
        <dsp:cNvPr id="0" name=""/>
        <dsp:cNvSpPr/>
      </dsp:nvSpPr>
      <dsp:spPr>
        <a:xfrm>
          <a:off x="1577797" y="1373673"/>
          <a:ext cx="1677346" cy="627137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有形</a:t>
          </a:r>
          <a:endParaRPr lang="zh-TW" altLang="en-US" sz="3200" b="1" kern="1200" dirty="0"/>
        </a:p>
      </dsp:txBody>
      <dsp:txXfrm>
        <a:off x="1596165" y="1392041"/>
        <a:ext cx="1640610" cy="590401"/>
      </dsp:txXfrm>
    </dsp:sp>
    <dsp:sp modelId="{7A66A9F3-590B-45DD-8F0E-B161AE2BEAD2}">
      <dsp:nvSpPr>
        <dsp:cNvPr id="0" name=""/>
        <dsp:cNvSpPr/>
      </dsp:nvSpPr>
      <dsp:spPr>
        <a:xfrm>
          <a:off x="1032383" y="2000810"/>
          <a:ext cx="1384087" cy="447292"/>
        </a:xfrm>
        <a:custGeom>
          <a:avLst/>
          <a:gdLst/>
          <a:ahLst/>
          <a:cxnLst/>
          <a:rect l="0" t="0" r="0" b="0"/>
          <a:pathLst>
            <a:path>
              <a:moveTo>
                <a:pt x="1384087" y="0"/>
              </a:moveTo>
              <a:lnTo>
                <a:pt x="1384087" y="223646"/>
              </a:lnTo>
              <a:lnTo>
                <a:pt x="0" y="223646"/>
              </a:lnTo>
              <a:lnTo>
                <a:pt x="0" y="447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F8815-66E0-4C15-AA8C-2024737CD0F1}">
      <dsp:nvSpPr>
        <dsp:cNvPr id="0" name=""/>
        <dsp:cNvSpPr/>
      </dsp:nvSpPr>
      <dsp:spPr>
        <a:xfrm>
          <a:off x="2903" y="2448103"/>
          <a:ext cx="2058960" cy="1269695"/>
        </a:xfrm>
        <a:prstGeom prst="roundRect">
          <a:avLst>
            <a:gd name="adj" fmla="val 10000"/>
          </a:avLst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不動產</a:t>
          </a:r>
          <a:r>
            <a:rPr lang="en-US" altLang="zh-TW" sz="2400" kern="1200" dirty="0" smtClean="0"/>
            <a:t/>
          </a:r>
          <a:br>
            <a:rPr lang="en-US" altLang="zh-TW" sz="2400" kern="1200" dirty="0" smtClean="0"/>
          </a:b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土地、房子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>
        <a:off x="40091" y="2485291"/>
        <a:ext cx="1984584" cy="1195319"/>
      </dsp:txXfrm>
    </dsp:sp>
    <dsp:sp modelId="{754E4710-DE23-4ECE-A815-13AA9FE18E92}">
      <dsp:nvSpPr>
        <dsp:cNvPr id="0" name=""/>
        <dsp:cNvSpPr/>
      </dsp:nvSpPr>
      <dsp:spPr>
        <a:xfrm>
          <a:off x="2416471" y="2000810"/>
          <a:ext cx="1281082" cy="44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46"/>
              </a:lnTo>
              <a:lnTo>
                <a:pt x="1281082" y="223646"/>
              </a:lnTo>
              <a:lnTo>
                <a:pt x="1281082" y="447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83275-EFAF-4759-8099-2A2246DD02DB}">
      <dsp:nvSpPr>
        <dsp:cNvPr id="0" name=""/>
        <dsp:cNvSpPr/>
      </dsp:nvSpPr>
      <dsp:spPr>
        <a:xfrm>
          <a:off x="2565067" y="2448103"/>
          <a:ext cx="2264971" cy="1272111"/>
        </a:xfrm>
        <a:prstGeom prst="roundRect">
          <a:avLst>
            <a:gd name="adj" fmla="val 10000"/>
          </a:avLst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動產</a:t>
          </a:r>
          <a:r>
            <a:rPr lang="en-US" altLang="zh-TW" sz="2400" kern="1200" dirty="0" smtClean="0"/>
            <a:t/>
          </a:r>
          <a:br>
            <a:rPr lang="en-US" altLang="zh-TW" sz="2400" kern="1200" dirty="0" smtClean="0"/>
          </a:b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現金、車子等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>
        <a:off x="2602326" y="2485362"/>
        <a:ext cx="2190453" cy="1197593"/>
      </dsp:txXfrm>
    </dsp:sp>
    <dsp:sp modelId="{DFDE4BCC-3B80-4887-80EB-D1A1ED9EC18B}">
      <dsp:nvSpPr>
        <dsp:cNvPr id="0" name=""/>
        <dsp:cNvSpPr/>
      </dsp:nvSpPr>
      <dsp:spPr>
        <a:xfrm>
          <a:off x="4486011" y="926380"/>
          <a:ext cx="2069539" cy="44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46"/>
              </a:lnTo>
              <a:lnTo>
                <a:pt x="2069539" y="223646"/>
              </a:lnTo>
              <a:lnTo>
                <a:pt x="2069539" y="4472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F438C-ABBB-4DCC-9349-7312AC314744}">
      <dsp:nvSpPr>
        <dsp:cNvPr id="0" name=""/>
        <dsp:cNvSpPr/>
      </dsp:nvSpPr>
      <dsp:spPr>
        <a:xfrm>
          <a:off x="5716877" y="1373673"/>
          <a:ext cx="1677346" cy="612198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無形</a:t>
          </a:r>
          <a:endParaRPr lang="zh-TW" altLang="en-US" sz="3200" b="1" kern="1200" dirty="0"/>
        </a:p>
      </dsp:txBody>
      <dsp:txXfrm>
        <a:off x="5734808" y="1391604"/>
        <a:ext cx="1641484" cy="576336"/>
      </dsp:txXfrm>
    </dsp:sp>
    <dsp:sp modelId="{2E01952E-998C-4348-AA5D-64706E2049D6}">
      <dsp:nvSpPr>
        <dsp:cNvPr id="0" name=""/>
        <dsp:cNvSpPr/>
      </dsp:nvSpPr>
      <dsp:spPr>
        <a:xfrm>
          <a:off x="6509831" y="1985871"/>
          <a:ext cx="91440" cy="447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29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968EA-0DAC-4D56-A55F-D3950AC504EC}">
      <dsp:nvSpPr>
        <dsp:cNvPr id="0" name=""/>
        <dsp:cNvSpPr/>
      </dsp:nvSpPr>
      <dsp:spPr>
        <a:xfrm>
          <a:off x="5333243" y="2433163"/>
          <a:ext cx="2444615" cy="1258401"/>
        </a:xfrm>
        <a:prstGeom prst="roundRect">
          <a:avLst>
            <a:gd name="adj" fmla="val 10000"/>
          </a:avLst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語文、視聽、電腦程式、攝影等</a:t>
          </a:r>
          <a:endParaRPr lang="zh-TW" altLang="en-US" sz="2400" kern="1200" dirty="0"/>
        </a:p>
      </dsp:txBody>
      <dsp:txXfrm>
        <a:off x="5370100" y="2470020"/>
        <a:ext cx="2370901" cy="1184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237ED-CF51-4348-B571-EED0A5F28EE6}">
      <dsp:nvSpPr>
        <dsp:cNvPr id="0" name=""/>
        <dsp:cNvSpPr/>
      </dsp:nvSpPr>
      <dsp:spPr>
        <a:xfrm>
          <a:off x="1268" y="454786"/>
          <a:ext cx="1681515" cy="1681515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n-ea"/>
              <a:ea typeface="+mn-ea"/>
            </a:rPr>
            <a:t>人類智慧產物</a:t>
          </a:r>
          <a:endParaRPr lang="zh-TW" altLang="en-US" sz="3200" b="1" kern="1200" dirty="0">
            <a:latin typeface="+mn-ea"/>
            <a:ea typeface="+mn-ea"/>
          </a:endParaRPr>
        </a:p>
      </dsp:txBody>
      <dsp:txXfrm>
        <a:off x="247520" y="701038"/>
        <a:ext cx="1189011" cy="1189011"/>
      </dsp:txXfrm>
    </dsp:sp>
    <dsp:sp modelId="{66ABCC00-780D-4787-9647-FF8D6442C604}">
      <dsp:nvSpPr>
        <dsp:cNvPr id="0" name=""/>
        <dsp:cNvSpPr/>
      </dsp:nvSpPr>
      <dsp:spPr>
        <a:xfrm>
          <a:off x="1819323" y="807904"/>
          <a:ext cx="975279" cy="975279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700" kern="1200"/>
        </a:p>
      </dsp:txBody>
      <dsp:txXfrm>
        <a:off x="1819323" y="1051724"/>
        <a:ext cx="731459" cy="487639"/>
      </dsp:txXfrm>
    </dsp:sp>
    <dsp:sp modelId="{25DDB28F-AD05-4C3D-92C9-250FC1F7E223}">
      <dsp:nvSpPr>
        <dsp:cNvPr id="0" name=""/>
        <dsp:cNvSpPr/>
      </dsp:nvSpPr>
      <dsp:spPr>
        <a:xfrm>
          <a:off x="2931142" y="454786"/>
          <a:ext cx="1681515" cy="1681515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/>
            <a:t>價值</a:t>
          </a:r>
          <a:endParaRPr lang="zh-TW" altLang="en-US" sz="4000" b="1" kern="1200" dirty="0"/>
        </a:p>
      </dsp:txBody>
      <dsp:txXfrm>
        <a:off x="3177394" y="701038"/>
        <a:ext cx="1189011" cy="1189011"/>
      </dsp:txXfrm>
    </dsp:sp>
    <dsp:sp modelId="{306FC4E8-F61B-4DA7-9B0D-88532EE0D0DE}">
      <dsp:nvSpPr>
        <dsp:cNvPr id="0" name=""/>
        <dsp:cNvSpPr/>
      </dsp:nvSpPr>
      <dsp:spPr>
        <a:xfrm>
          <a:off x="4749197" y="807904"/>
          <a:ext cx="975279" cy="975279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700" kern="1200"/>
        </a:p>
      </dsp:txBody>
      <dsp:txXfrm>
        <a:off x="4749197" y="1051724"/>
        <a:ext cx="731459" cy="487639"/>
      </dsp:txXfrm>
    </dsp:sp>
    <dsp:sp modelId="{60EDBEC3-510D-4A91-8E2B-8DE7EFD93B36}">
      <dsp:nvSpPr>
        <dsp:cNvPr id="0" name=""/>
        <dsp:cNvSpPr/>
      </dsp:nvSpPr>
      <dsp:spPr>
        <a:xfrm>
          <a:off x="5861015" y="454786"/>
          <a:ext cx="1681515" cy="1681515"/>
        </a:xfrm>
        <a:prstGeom prst="ellipse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智慧財產權</a:t>
          </a:r>
          <a:endParaRPr lang="zh-TW" altLang="en-US" sz="3200" b="1" kern="1200" dirty="0"/>
        </a:p>
      </dsp:txBody>
      <dsp:txXfrm>
        <a:off x="6107267" y="701038"/>
        <a:ext cx="1189011" cy="1189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36130-E290-4066-A6C9-1A69CA09526C}">
      <dsp:nvSpPr>
        <dsp:cNvPr id="0" name=""/>
        <dsp:cNvSpPr/>
      </dsp:nvSpPr>
      <dsp:spPr>
        <a:xfrm>
          <a:off x="3683" y="160130"/>
          <a:ext cx="1256072" cy="165599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鼓勵創作</a:t>
          </a:r>
          <a:endParaRPr lang="zh-TW" altLang="en-US" sz="3200" b="1" kern="1200" dirty="0"/>
        </a:p>
      </dsp:txBody>
      <dsp:txXfrm>
        <a:off x="40472" y="196919"/>
        <a:ext cx="1182494" cy="1582421"/>
      </dsp:txXfrm>
    </dsp:sp>
    <dsp:sp modelId="{A894D111-2192-459F-9308-1305180EC1FA}">
      <dsp:nvSpPr>
        <dsp:cNvPr id="0" name=""/>
        <dsp:cNvSpPr/>
      </dsp:nvSpPr>
      <dsp:spPr>
        <a:xfrm>
          <a:off x="1573773" y="160130"/>
          <a:ext cx="1256072" cy="1655999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回報創作</a:t>
          </a:r>
          <a:endParaRPr lang="zh-TW" altLang="en-US" sz="3200" b="1" kern="1200" dirty="0"/>
        </a:p>
      </dsp:txBody>
      <dsp:txXfrm>
        <a:off x="1610562" y="196919"/>
        <a:ext cx="1182494" cy="1582421"/>
      </dsp:txXfrm>
    </dsp:sp>
    <dsp:sp modelId="{7ED2C95F-BC97-4B21-9003-313351E01BA3}">
      <dsp:nvSpPr>
        <dsp:cNvPr id="0" name=""/>
        <dsp:cNvSpPr/>
      </dsp:nvSpPr>
      <dsp:spPr>
        <a:xfrm>
          <a:off x="3143863" y="160130"/>
          <a:ext cx="1256072" cy="1655999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技術創新</a:t>
          </a:r>
          <a:endParaRPr lang="zh-TW" altLang="en-US" sz="3200" b="1" kern="1200" dirty="0"/>
        </a:p>
      </dsp:txBody>
      <dsp:txXfrm>
        <a:off x="3180652" y="196919"/>
        <a:ext cx="1182494" cy="1582421"/>
      </dsp:txXfrm>
    </dsp:sp>
    <dsp:sp modelId="{C55F32C0-B57C-4B06-9727-EC834313781E}">
      <dsp:nvSpPr>
        <dsp:cNvPr id="0" name=""/>
        <dsp:cNvSpPr/>
      </dsp:nvSpPr>
      <dsp:spPr>
        <a:xfrm>
          <a:off x="4713954" y="160130"/>
          <a:ext cx="1256072" cy="1655999"/>
        </a:xfrm>
        <a:prstGeom prst="roundRect">
          <a:avLst>
            <a:gd name="adj" fmla="val 10000"/>
          </a:avLst>
        </a:prstGeom>
        <a:solidFill>
          <a:srgbClr val="CC00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/>
            <a:t>公平競爭</a:t>
          </a:r>
          <a:endParaRPr lang="zh-TW" altLang="en-US" sz="3200" b="1" kern="1200" dirty="0"/>
        </a:p>
      </dsp:txBody>
      <dsp:txXfrm>
        <a:off x="4750743" y="196919"/>
        <a:ext cx="1182494" cy="1582421"/>
      </dsp:txXfrm>
    </dsp:sp>
    <dsp:sp modelId="{5ED814F4-3769-445B-9A6F-0752369C18A1}">
      <dsp:nvSpPr>
        <dsp:cNvPr id="0" name=""/>
        <dsp:cNvSpPr/>
      </dsp:nvSpPr>
      <dsp:spPr>
        <a:xfrm>
          <a:off x="6284044" y="160130"/>
          <a:ext cx="1256072" cy="1655999"/>
        </a:xfrm>
        <a:prstGeom prst="roundRect">
          <a:avLst>
            <a:gd name="adj" fmla="val 10000"/>
          </a:avLst>
        </a:prstGeom>
        <a:solidFill>
          <a:srgbClr val="FF006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/>
            <a:t>保護</a:t>
          </a:r>
          <a:r>
            <a:rPr lang="en-US" altLang="zh-TW" sz="2800" b="1" kern="1200" dirty="0" smtClean="0"/>
            <a:t/>
          </a:r>
          <a:br>
            <a:rPr lang="en-US" altLang="zh-TW" sz="2800" b="1" kern="1200" dirty="0" smtClean="0"/>
          </a:br>
          <a:r>
            <a:rPr lang="zh-TW" altLang="en-US" sz="2800" b="1" kern="1200" dirty="0" smtClean="0"/>
            <a:t>消費者</a:t>
          </a:r>
          <a:endParaRPr lang="zh-TW" altLang="en-US" sz="2800" b="1" kern="1200" dirty="0"/>
        </a:p>
      </dsp:txBody>
      <dsp:txXfrm>
        <a:off x="6320833" y="196919"/>
        <a:ext cx="1182494" cy="1582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2309-4AC8-497C-A624-F97EF84B431A}">
      <dsp:nvSpPr>
        <dsp:cNvPr id="0" name=""/>
        <dsp:cNvSpPr/>
      </dsp:nvSpPr>
      <dsp:spPr>
        <a:xfrm>
          <a:off x="4086895" y="977272"/>
          <a:ext cx="3386505" cy="293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35"/>
              </a:lnTo>
              <a:lnTo>
                <a:pt x="3386505" y="146935"/>
              </a:lnTo>
              <a:lnTo>
                <a:pt x="3386505" y="2938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2984E-57BD-4B88-9E33-93AFEFCBB6E6}">
      <dsp:nvSpPr>
        <dsp:cNvPr id="0" name=""/>
        <dsp:cNvSpPr/>
      </dsp:nvSpPr>
      <dsp:spPr>
        <a:xfrm>
          <a:off x="4086895" y="977272"/>
          <a:ext cx="1693252" cy="293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35"/>
              </a:lnTo>
              <a:lnTo>
                <a:pt x="1693252" y="146935"/>
              </a:lnTo>
              <a:lnTo>
                <a:pt x="1693252" y="2938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C3CC-404D-4F5D-A007-46A2F2CC2DA7}">
      <dsp:nvSpPr>
        <dsp:cNvPr id="0" name=""/>
        <dsp:cNvSpPr/>
      </dsp:nvSpPr>
      <dsp:spPr>
        <a:xfrm>
          <a:off x="4041175" y="977272"/>
          <a:ext cx="91440" cy="2938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8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8761-E596-4A99-9E1C-7B2D211EA046}">
      <dsp:nvSpPr>
        <dsp:cNvPr id="0" name=""/>
        <dsp:cNvSpPr/>
      </dsp:nvSpPr>
      <dsp:spPr>
        <a:xfrm>
          <a:off x="2393642" y="977272"/>
          <a:ext cx="1693252" cy="293870"/>
        </a:xfrm>
        <a:custGeom>
          <a:avLst/>
          <a:gdLst/>
          <a:ahLst/>
          <a:cxnLst/>
          <a:rect l="0" t="0" r="0" b="0"/>
          <a:pathLst>
            <a:path>
              <a:moveTo>
                <a:pt x="1693252" y="0"/>
              </a:moveTo>
              <a:lnTo>
                <a:pt x="1693252" y="146935"/>
              </a:lnTo>
              <a:lnTo>
                <a:pt x="0" y="146935"/>
              </a:lnTo>
              <a:lnTo>
                <a:pt x="0" y="2938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5237A-DA98-4E08-9E83-0BF3DAA879F0}">
      <dsp:nvSpPr>
        <dsp:cNvPr id="0" name=""/>
        <dsp:cNvSpPr/>
      </dsp:nvSpPr>
      <dsp:spPr>
        <a:xfrm>
          <a:off x="700389" y="977272"/>
          <a:ext cx="3386505" cy="293870"/>
        </a:xfrm>
        <a:custGeom>
          <a:avLst/>
          <a:gdLst/>
          <a:ahLst/>
          <a:cxnLst/>
          <a:rect l="0" t="0" r="0" b="0"/>
          <a:pathLst>
            <a:path>
              <a:moveTo>
                <a:pt x="3386505" y="0"/>
              </a:moveTo>
              <a:lnTo>
                <a:pt x="3386505" y="146935"/>
              </a:lnTo>
              <a:lnTo>
                <a:pt x="0" y="146935"/>
              </a:lnTo>
              <a:lnTo>
                <a:pt x="0" y="2938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050A2-76F6-41E7-9ECD-B0B76A2A9640}">
      <dsp:nvSpPr>
        <dsp:cNvPr id="0" name=""/>
        <dsp:cNvSpPr/>
      </dsp:nvSpPr>
      <dsp:spPr>
        <a:xfrm>
          <a:off x="3012750" y="411936"/>
          <a:ext cx="2148290" cy="56533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智慧財產權</a:t>
          </a:r>
          <a:endParaRPr lang="zh-TW" altLang="en-US" sz="2800" b="1" kern="1200" dirty="0"/>
        </a:p>
      </dsp:txBody>
      <dsp:txXfrm>
        <a:off x="3012750" y="411936"/>
        <a:ext cx="2148290" cy="565336"/>
      </dsp:txXfrm>
    </dsp:sp>
    <dsp:sp modelId="{EF7671EC-B665-4B9D-BB25-24F3C358F7CA}">
      <dsp:nvSpPr>
        <dsp:cNvPr id="0" name=""/>
        <dsp:cNvSpPr/>
      </dsp:nvSpPr>
      <dsp:spPr>
        <a:xfrm>
          <a:off x="698" y="1271143"/>
          <a:ext cx="1399382" cy="699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專利法</a:t>
          </a:r>
          <a:endParaRPr lang="zh-TW" altLang="en-US" sz="2400" b="1" kern="1200" dirty="0"/>
        </a:p>
      </dsp:txBody>
      <dsp:txXfrm>
        <a:off x="698" y="1271143"/>
        <a:ext cx="1399382" cy="699691"/>
      </dsp:txXfrm>
    </dsp:sp>
    <dsp:sp modelId="{5A9A40FE-2B51-462F-B948-09960C95D899}">
      <dsp:nvSpPr>
        <dsp:cNvPr id="0" name=""/>
        <dsp:cNvSpPr/>
      </dsp:nvSpPr>
      <dsp:spPr>
        <a:xfrm>
          <a:off x="1693951" y="1271143"/>
          <a:ext cx="1399382" cy="699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商標法</a:t>
          </a:r>
          <a:endParaRPr lang="zh-TW" altLang="en-US" sz="2400" b="1" kern="1200" dirty="0"/>
        </a:p>
      </dsp:txBody>
      <dsp:txXfrm>
        <a:off x="1693951" y="1271143"/>
        <a:ext cx="1399382" cy="699691"/>
      </dsp:txXfrm>
    </dsp:sp>
    <dsp:sp modelId="{8BB00978-C9CE-43E2-A7AD-652A9BAB867D}">
      <dsp:nvSpPr>
        <dsp:cNvPr id="0" name=""/>
        <dsp:cNvSpPr/>
      </dsp:nvSpPr>
      <dsp:spPr>
        <a:xfrm>
          <a:off x="3387204" y="1271143"/>
          <a:ext cx="1399382" cy="699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著作權法</a:t>
          </a:r>
          <a:endParaRPr lang="en-US" altLang="zh-TW" sz="2400" b="1" kern="1200" dirty="0" smtClean="0"/>
        </a:p>
      </dsp:txBody>
      <dsp:txXfrm>
        <a:off x="3387204" y="1271143"/>
        <a:ext cx="1399382" cy="699691"/>
      </dsp:txXfrm>
    </dsp:sp>
    <dsp:sp modelId="{22CDF921-7FF8-4080-8C3C-4BC5C299F670}">
      <dsp:nvSpPr>
        <dsp:cNvPr id="0" name=""/>
        <dsp:cNvSpPr/>
      </dsp:nvSpPr>
      <dsp:spPr>
        <a:xfrm>
          <a:off x="5080457" y="1271143"/>
          <a:ext cx="1399382" cy="699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營業秘密法</a:t>
          </a:r>
          <a:endParaRPr lang="en-US" altLang="zh-TW" sz="2000" b="1" kern="1200" dirty="0" smtClean="0"/>
        </a:p>
      </dsp:txBody>
      <dsp:txXfrm>
        <a:off x="5080457" y="1271143"/>
        <a:ext cx="1399382" cy="699691"/>
      </dsp:txXfrm>
    </dsp:sp>
    <dsp:sp modelId="{A14DB27F-8C38-4C14-9DB5-7167641A2582}">
      <dsp:nvSpPr>
        <dsp:cNvPr id="0" name=""/>
        <dsp:cNvSpPr/>
      </dsp:nvSpPr>
      <dsp:spPr>
        <a:xfrm>
          <a:off x="6773710" y="1271143"/>
          <a:ext cx="1399382" cy="699691"/>
        </a:xfrm>
        <a:prstGeom prst="rect">
          <a:avLst/>
        </a:prstGeom>
        <a:solidFill>
          <a:srgbClr val="FF99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zh-TW" sz="2000" b="1" kern="1200" dirty="0" smtClean="0"/>
            <a:t>積體電路佈局保護法</a:t>
          </a:r>
          <a:endParaRPr lang="en-US" altLang="zh-TW" sz="2000" b="1" kern="1200" dirty="0" smtClean="0"/>
        </a:p>
      </dsp:txBody>
      <dsp:txXfrm>
        <a:off x="6773710" y="1271143"/>
        <a:ext cx="1399382" cy="699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420B-5D73-4950-9AEB-13FE7383242B}" type="datetime1">
              <a:rPr lang="en-GB" altLang="zh-TW" smtClean="0"/>
              <a:pPr/>
              <a:t>22/05/2018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9E64-F156-4D28-9CFE-2B5017797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36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8974-B2DF-4FD1-BF40-0A5428CCDF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6399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C5AE4C-E3DC-4ADD-8244-34D74D9C0E3F}" type="datetime1">
              <a:rPr lang="en-GB" altLang="zh-TW" smtClean="0"/>
              <a:pPr/>
              <a:t>22/05/2018</a:t>
            </a:fld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I:\Sam-conferences\Taiwan 2014 - ICT and higher education\talk at NTNU\Examining University Students' Use of Social Media for Educationv2.pptx</a:t>
            </a:r>
            <a:endParaRPr lang="en-GB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974-B2DF-4FD1-BF40-0A5428CCDF8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659" y="1141286"/>
            <a:ext cx="7759065" cy="24223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924301"/>
            <a:ext cx="7543800" cy="4191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45786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11822" y="6400800"/>
            <a:ext cx="637681" cy="394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1-4 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智慧財產權的合理使用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EE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8659" y="1141286"/>
            <a:ext cx="7759065" cy="2422398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000" spc="-50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924301"/>
            <a:ext cx="7543800" cy="4191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45786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11822" y="6400800"/>
            <a:ext cx="637681" cy="3949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1-4  </a:t>
            </a:r>
            <a:r>
              <a:rPr lang="zh-TW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智慧財產權的合理使用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1879600"/>
            <a:ext cx="7543800" cy="398949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822325" y="1270000"/>
            <a:ext cx="7543800" cy="571500"/>
          </a:xfrm>
          <a:solidFill>
            <a:srgbClr val="C0D6DC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920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1390648"/>
            <a:ext cx="7543800" cy="44784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293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532914"/>
            <a:ext cx="7543800" cy="5336179"/>
          </a:xfrm>
        </p:spPr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14" name="Rectangle 8"/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25677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1-4 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智慧財產權的合理使用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22960" y="1390648"/>
            <a:ext cx="7543800" cy="44784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2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6400800"/>
            <a:ext cx="9141619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2805"/>
            <a:ext cx="75438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90650"/>
            <a:ext cx="7543801" cy="44784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02347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67242" y="6430598"/>
            <a:ext cx="63768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D97D78-0B82-405E-B35B-C2A00BE04ABE}" type="slidenum">
              <a:rPr lang="en-GB" sz="2000" smtClean="0"/>
              <a:pPr/>
              <a:t>‹#›</a:t>
            </a:fld>
            <a:endParaRPr lang="en-GB" sz="2000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71450" y="6400314"/>
            <a:ext cx="45719" cy="58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92377" y="6440592"/>
            <a:ext cx="42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圖書館利用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1-4  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智慧財產權的合理使用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87" y="6289933"/>
            <a:ext cx="92964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7" r:id="rId2"/>
    <p:sldLayoutId id="2147483721" r:id="rId3"/>
    <p:sldLayoutId id="2147483728" r:id="rId4"/>
    <p:sldLayoutId id="2147483726" r:id="rId5"/>
    <p:sldLayoutId id="2147483729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bXfOSuXKGk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8662" y="826972"/>
            <a:ext cx="7978141" cy="2422398"/>
          </a:xfrm>
        </p:spPr>
        <p:txBody>
          <a:bodyPr/>
          <a:lstStyle/>
          <a:p>
            <a:r>
              <a:rPr lang="zh-TW" altLang="en-US" sz="2800" b="0" dirty="0" smtClean="0"/>
              <a:t>圖書館利用</a:t>
            </a:r>
            <a:r>
              <a:rPr lang="en-US" altLang="zh-TW" sz="2800" b="0" dirty="0" smtClean="0"/>
              <a:t>1-4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4400" dirty="0" smtClean="0"/>
              <a:t>智慧財產權的合理使用</a:t>
            </a:r>
            <a:endParaRPr lang="zh-TW" altLang="en-US" sz="4400" dirty="0"/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839326" y="4233942"/>
            <a:ext cx="7543800" cy="1243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b="1" kern="1200" cap="all" spc="200" baseline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教育部增置國中圖書教師輔導與教育訓練計畫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圖書資訊利用教育課程綱要及教案設計小組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國中組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設計者：臺南市文賢國民中學蔡佩伶老師</a:t>
            </a:r>
          </a:p>
          <a:p>
            <a:pPr>
              <a:defRPr/>
            </a:pP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</a:t>
            </a:r>
            <a:r>
              <a:rPr lang="zh-TW" altLang="en-US" dirty="0" smtClean="0"/>
              <a:t>智慧財產權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4172755"/>
            <a:ext cx="7543800" cy="169633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指</a:t>
            </a:r>
            <a:r>
              <a:rPr lang="zh-TW" altLang="en-US" dirty="0"/>
              <a:t>人類用腦力所創造的智慧產物，此種精神活動的成果，能產生財產上的價值</a:t>
            </a:r>
            <a:r>
              <a:rPr lang="zh-TW" altLang="en-US" dirty="0" smtClean="0"/>
              <a:t>，形成</a:t>
            </a:r>
            <a:r>
              <a:rPr lang="zh-TW" altLang="en-US" dirty="0"/>
              <a:t>一種權利，而由法律規定保護的制度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什麼是智慧財產權？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81273" y="568442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資料來源：經濟部智慧財產局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57850617"/>
              </p:ext>
            </p:extLst>
          </p:nvPr>
        </p:nvGraphicFramePr>
        <p:xfrm>
          <a:off x="822325" y="1841500"/>
          <a:ext cx="7543800" cy="259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</a:t>
            </a:r>
            <a:r>
              <a:rPr lang="zh-TW" altLang="en-US" dirty="0" smtClean="0"/>
              <a:t>智慧財產權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4172755"/>
            <a:ext cx="7543800" cy="169633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由於智慧創意的提出，使社會或產業達成進步及提升，而造福人群，所以政府為</a:t>
            </a:r>
            <a:r>
              <a:rPr lang="zh-TW" altLang="en-US" dirty="0" smtClean="0"/>
              <a:t>鼓勵</a:t>
            </a:r>
            <a:r>
              <a:rPr lang="zh-TW" altLang="en-US" dirty="0"/>
              <a:t>並追求人類福祉，而賦予創作者各種特權，作為有效的獎勵及酬勞。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為什麼要保護智慧財產權？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81273" y="568442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資料來源：經濟部智慧財產局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75056330"/>
              </p:ext>
            </p:extLst>
          </p:nvPr>
        </p:nvGraphicFramePr>
        <p:xfrm>
          <a:off x="822326" y="2011829"/>
          <a:ext cx="7543800" cy="197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1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</a:t>
            </a:r>
            <a:r>
              <a:rPr lang="zh-TW" altLang="en-US" dirty="0" smtClean="0"/>
              <a:t>智慧財產權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4224271"/>
            <a:ext cx="7543800" cy="1644822"/>
          </a:xfrm>
        </p:spPr>
        <p:txBody>
          <a:bodyPr>
            <a:normAutofit/>
          </a:bodyPr>
          <a:lstStyle/>
          <a:p>
            <a:pPr algn="just" hangingPunct="0"/>
            <a:r>
              <a:rPr lang="zh-TW" altLang="en-US" dirty="0" smtClean="0"/>
              <a:t>我國的法律</a:t>
            </a:r>
            <a:r>
              <a:rPr lang="zh-TW" altLang="en-US" dirty="0" smtClean="0">
                <a:solidFill>
                  <a:srgbClr val="FF0000"/>
                </a:solidFill>
              </a:rPr>
              <a:t>沒有</a:t>
            </a:r>
            <a:r>
              <a:rPr lang="zh-TW" altLang="en-US" dirty="0" smtClean="0"/>
              <a:t>「智慧財產法」，而是由許多法律就不同的智慧財產加以保護。所以著作權法只是眾多保護智慧財產的法律之一。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 智慧財產權＝著作權？？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81273" y="568442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資料來源：經濟部智慧財產局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42562984"/>
              </p:ext>
            </p:extLst>
          </p:nvPr>
        </p:nvGraphicFramePr>
        <p:xfrm>
          <a:off x="507329" y="1841500"/>
          <a:ext cx="8173791" cy="238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受到</a:t>
            </a:r>
            <a:r>
              <a:rPr lang="zh-TW" altLang="en-US" b="1" dirty="0" smtClean="0">
                <a:solidFill>
                  <a:srgbClr val="0070C0"/>
                </a:solidFill>
              </a:rPr>
              <a:t>著作權法</a:t>
            </a:r>
            <a:r>
              <a:rPr lang="zh-TW" altLang="en-US" dirty="0" smtClean="0"/>
              <a:t>保護；主管機關</a:t>
            </a:r>
            <a:r>
              <a:rPr lang="zh-TW" altLang="en-US" dirty="0"/>
              <a:t>為</a:t>
            </a:r>
            <a:r>
              <a:rPr lang="zh-TW" altLang="en-US" b="1" dirty="0" smtClean="0">
                <a:solidFill>
                  <a:srgbClr val="0070C0"/>
                </a:solidFill>
              </a:rPr>
              <a:t>經濟部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名詞說明</a:t>
            </a:r>
            <a:endParaRPr lang="en-US" altLang="zh-TW" dirty="0" smtClean="0"/>
          </a:p>
          <a:p>
            <a:pPr marL="468000" lvl="1" indent="-468000">
              <a:spcAft>
                <a:spcPts val="300"/>
              </a:spcAft>
              <a:buFont typeface="微軟正黑體" panose="020B0604030504040204" pitchFamily="34" charset="-120"/>
              <a:buChar char="。"/>
            </a:pPr>
            <a:r>
              <a:rPr lang="zh-TW" altLang="en-US" b="1" dirty="0">
                <a:solidFill>
                  <a:srgbClr val="00B0F0"/>
                </a:solidFill>
              </a:rPr>
              <a:t>著作</a:t>
            </a:r>
            <a:r>
              <a:rPr lang="zh-TW" altLang="en-US" dirty="0" smtClean="0"/>
              <a:t>：文學</a:t>
            </a:r>
            <a:r>
              <a:rPr lang="zh-TW" altLang="en-US" dirty="0"/>
              <a:t>、科學、藝術或其他學術範圍之創作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468000" lvl="1" indent="-468000">
              <a:spcAft>
                <a:spcPts val="300"/>
              </a:spcAft>
              <a:buFont typeface="微軟正黑體" panose="020B0604030504040204" pitchFamily="34" charset="-120"/>
              <a:buChar char="。"/>
            </a:pPr>
            <a:r>
              <a:rPr lang="zh-TW" altLang="en-US" b="1" dirty="0" smtClean="0">
                <a:solidFill>
                  <a:srgbClr val="00B0F0"/>
                </a:solidFill>
              </a:rPr>
              <a:t>著作人</a:t>
            </a:r>
            <a:r>
              <a:rPr lang="zh-TW" altLang="en-US" dirty="0" smtClean="0"/>
              <a:t>：創作</a:t>
            </a:r>
            <a:r>
              <a:rPr lang="zh-TW" altLang="en-US" dirty="0"/>
              <a:t>著作之人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468000" lvl="1" indent="-468000">
              <a:spcAft>
                <a:spcPts val="300"/>
              </a:spcAft>
              <a:buFont typeface="微軟正黑體" panose="020B0604030504040204" pitchFamily="34" charset="-120"/>
              <a:buChar char="。"/>
            </a:pPr>
            <a:r>
              <a:rPr lang="zh-TW" altLang="en-US" b="1" dirty="0" smtClean="0">
                <a:solidFill>
                  <a:srgbClr val="00B0F0"/>
                </a:solidFill>
              </a:rPr>
              <a:t>重</a:t>
            </a:r>
            <a:r>
              <a:rPr lang="zh-TW" altLang="en-US" b="1" dirty="0">
                <a:solidFill>
                  <a:srgbClr val="00B0F0"/>
                </a:solidFill>
              </a:rPr>
              <a:t>製</a:t>
            </a:r>
            <a:r>
              <a:rPr lang="zh-TW" altLang="en-US" dirty="0" smtClean="0"/>
              <a:t>：以</a:t>
            </a:r>
            <a:r>
              <a:rPr lang="zh-TW" altLang="en-US" dirty="0"/>
              <a:t>印刷、複印、錄音、錄影、攝影、筆錄或其他方法直接</a:t>
            </a:r>
            <a:r>
              <a:rPr lang="zh-TW" altLang="en-US" dirty="0" smtClean="0"/>
              <a:t>、間接</a:t>
            </a:r>
            <a:r>
              <a:rPr lang="zh-TW" altLang="en-US" dirty="0"/>
              <a:t>、永久或暫時之</a:t>
            </a:r>
            <a:r>
              <a:rPr lang="zh-TW" altLang="en-US" dirty="0">
                <a:solidFill>
                  <a:srgbClr val="0070C0"/>
                </a:solidFill>
              </a:rPr>
              <a:t>重複製作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著作人</a:t>
            </a:r>
            <a:r>
              <a:rPr lang="zh-TW" altLang="en-US" dirty="0">
                <a:solidFill>
                  <a:srgbClr val="FF0000"/>
                </a:solidFill>
              </a:rPr>
              <a:t>於著作完成時享有著作權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無需申請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認識著作權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0638" y="5869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資料來源：全國法規資料庫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4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合理使用範圍 </a:t>
            </a:r>
            <a:r>
              <a:rPr lang="en-US" altLang="zh-TW" dirty="0" smtClean="0"/>
              <a:t>– 1.</a:t>
            </a:r>
            <a:r>
              <a:rPr lang="zh-TW" altLang="en-US" dirty="0" smtClean="0"/>
              <a:t>教學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0638" y="5869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資料來源：全國法規資料庫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學校及教師有</a:t>
            </a:r>
            <a:r>
              <a:rPr lang="zh-TW" altLang="en-US" dirty="0" smtClean="0">
                <a:solidFill>
                  <a:srgbClr val="0070C0"/>
                </a:solidFill>
              </a:rPr>
              <a:t>教學需求</a:t>
            </a:r>
            <a:r>
              <a:rPr lang="zh-TW" altLang="en-US" dirty="0" smtClean="0"/>
              <a:t>時可重製著作。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 smtClean="0"/>
              <a:t>著作權法第</a:t>
            </a:r>
            <a:r>
              <a:rPr lang="en-US" altLang="zh-TW" sz="1400" dirty="0" smtClean="0"/>
              <a:t>46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0070C0"/>
                </a:solidFill>
              </a:rPr>
              <a:t>編製</a:t>
            </a:r>
            <a:r>
              <a:rPr lang="zh-TW" altLang="en-US" u="dbl" dirty="0" smtClean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</a:rPr>
              <a:t>審定版</a:t>
            </a:r>
            <a:r>
              <a:rPr lang="zh-TW" altLang="en-US" dirty="0" smtClean="0">
                <a:solidFill>
                  <a:srgbClr val="0070C0"/>
                </a:solidFill>
              </a:rPr>
              <a:t>教科書</a:t>
            </a:r>
            <a:r>
              <a:rPr lang="zh-TW" altLang="en-US" dirty="0" smtClean="0"/>
              <a:t>時</a:t>
            </a:r>
            <a:r>
              <a:rPr lang="zh-TW" altLang="en-US" dirty="0"/>
              <a:t>可重</a:t>
            </a:r>
            <a:r>
              <a:rPr lang="zh-TW" altLang="en-US" dirty="0" smtClean="0"/>
              <a:t>製、改作或編輯</a:t>
            </a:r>
            <a:endParaRPr lang="en-US" altLang="zh-TW" dirty="0" smtClean="0"/>
          </a:p>
          <a:p>
            <a:pPr marL="0" indent="324000" algn="just">
              <a:buNone/>
            </a:pPr>
            <a:r>
              <a:rPr lang="zh-TW" altLang="en-US" dirty="0" smtClean="0"/>
              <a:t>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/>
              <a:t>[</a:t>
            </a:r>
            <a:r>
              <a:rPr lang="zh-TW" altLang="en-US" sz="1400" dirty="0"/>
              <a:t>著作權法第</a:t>
            </a:r>
            <a:r>
              <a:rPr lang="en-US" altLang="zh-TW" sz="1400" dirty="0" smtClean="0"/>
              <a:t>47</a:t>
            </a:r>
            <a:r>
              <a:rPr lang="zh-TW" altLang="en-US" sz="1400" dirty="0"/>
              <a:t>條</a:t>
            </a:r>
            <a:r>
              <a:rPr lang="en-US" altLang="zh-TW" sz="1400" dirty="0"/>
              <a:t>]</a:t>
            </a:r>
            <a:endParaRPr lang="en-US" altLang="zh-TW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>
                <a:solidFill>
                  <a:srgbClr val="0070C0"/>
                </a:solidFill>
              </a:rPr>
              <a:t>教學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0070C0"/>
                </a:solidFill>
              </a:rPr>
              <a:t>研究</a:t>
            </a:r>
            <a:r>
              <a:rPr lang="zh-TW" altLang="en-US" dirty="0" smtClean="0"/>
              <a:t>有需求時可引用著作。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52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辦理考試時可重製著作供為</a:t>
            </a:r>
            <a:r>
              <a:rPr lang="zh-TW" altLang="en-US" dirty="0" smtClean="0">
                <a:solidFill>
                  <a:srgbClr val="0070C0"/>
                </a:solidFill>
              </a:rPr>
              <a:t>試題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54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6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合理使用範圍 </a:t>
            </a:r>
            <a:r>
              <a:rPr lang="en-US" altLang="zh-TW" dirty="0" smtClean="0"/>
              <a:t>– 2.</a:t>
            </a:r>
            <a:r>
              <a:rPr lang="zh-TW" altLang="en-US" dirty="0" smtClean="0"/>
              <a:t>圖書館等文教機構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0638" y="5869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資料來源：全國法規資料庫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收藏的著作符合下列條件時可以重製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 smtClean="0"/>
              <a:t>著作權法第</a:t>
            </a:r>
            <a:r>
              <a:rPr lang="en-US" altLang="zh-TW" sz="1400" dirty="0" smtClean="0"/>
              <a:t>48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dirty="0" smtClean="0"/>
              <a:t>  </a:t>
            </a:r>
            <a:r>
              <a:rPr lang="zh-TW" altLang="en-US" dirty="0" smtClean="0">
                <a:latin typeface="+mn-ea"/>
                <a:ea typeface="+mn-ea"/>
              </a:rPr>
              <a:t>個人有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研究需求</a:t>
            </a:r>
            <a:r>
              <a:rPr lang="zh-TW" altLang="en-US" dirty="0" smtClean="0">
                <a:latin typeface="+mn-ea"/>
                <a:ea typeface="+mn-ea"/>
              </a:rPr>
              <a:t>時⇒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r>
              <a:rPr lang="zh-TW" altLang="en-US" dirty="0" smtClean="0">
                <a:latin typeface="+mn-ea"/>
                <a:ea typeface="+mn-ea"/>
              </a:rPr>
              <a:t>  </a:t>
            </a:r>
            <a:r>
              <a:rPr lang="zh-TW" altLang="en-US" sz="2400" dirty="0" smtClean="0">
                <a:latin typeface="+mn-ea"/>
                <a:ea typeface="+mn-ea"/>
              </a:rPr>
              <a:t>著作之一部分，或期刊、論文單篇。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每人一份</a:t>
            </a:r>
            <a:r>
              <a:rPr lang="zh-TW" altLang="en-US" sz="2400" dirty="0" smtClean="0">
                <a:latin typeface="+mn-ea"/>
                <a:ea typeface="+mn-ea"/>
              </a:rPr>
              <a:t>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</a:rPr>
              <a:t>  有必要保存資料時。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</a:rPr>
              <a:t>  絕版或難以購得之著作，同性質機構有需求。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  <a:ea typeface="+mn-ea"/>
              </a:rPr>
              <a:t>  學位論文、期刊論文、研討會論文、研究報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r>
              <a:rPr lang="zh-TW" altLang="en-US" dirty="0" smtClean="0">
                <a:latin typeface="+mn-ea"/>
                <a:ea typeface="+mn-ea"/>
              </a:rPr>
              <a:t>  告的摘要。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合理使用範圍 </a:t>
            </a:r>
            <a:r>
              <a:rPr lang="en-US" altLang="zh-TW" dirty="0" smtClean="0"/>
              <a:t>– 3.</a:t>
            </a:r>
            <a:r>
              <a:rPr lang="zh-TW" altLang="en-US" dirty="0" smtClean="0"/>
              <a:t>非營利使用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0638" y="5869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資料來源：全國法規資料庫</a:t>
            </a:r>
            <a:endParaRPr lang="zh-TW" altLang="en-US" dirty="0"/>
          </a:p>
        </p:txBody>
      </p:sp>
      <p:sp>
        <p:nvSpPr>
          <p:cNvPr id="7" name="內容版面配置區 5"/>
          <p:cNvSpPr>
            <a:spLocks noGrp="1"/>
          </p:cNvSpPr>
          <p:nvPr>
            <p:ph sz="half" idx="10"/>
          </p:nvPr>
        </p:nvSpPr>
        <p:spPr>
          <a:xfrm>
            <a:off x="822960" y="1879600"/>
            <a:ext cx="7543800" cy="39894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供</a:t>
            </a:r>
            <a:r>
              <a:rPr lang="zh-TW" altLang="en-US" b="1" dirty="0" smtClean="0">
                <a:solidFill>
                  <a:srgbClr val="0070C0"/>
                </a:solidFill>
              </a:rPr>
              <a:t>家庭</a:t>
            </a:r>
            <a:r>
              <a:rPr lang="zh-TW" altLang="en-US" dirty="0" smtClean="0"/>
              <a:t>或</a:t>
            </a:r>
            <a:r>
              <a:rPr lang="zh-TW" altLang="en-US" b="1" dirty="0" smtClean="0">
                <a:solidFill>
                  <a:srgbClr val="0070C0"/>
                </a:solidFill>
              </a:rPr>
              <a:t>個人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</a:rPr>
              <a:t>非營利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r>
              <a:rPr lang="zh-TW" altLang="en-US" dirty="0" smtClean="0"/>
              <a:t>使用可重製著作。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 smtClean="0"/>
              <a:t>著作權法第</a:t>
            </a:r>
            <a:r>
              <a:rPr lang="en-US" altLang="zh-TW" sz="1400" dirty="0" smtClean="0"/>
              <a:t>51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非營利、未收取費用、未支付報酬時，可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於活動時公開播送、上映、演出他人著作。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55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0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合理使用範圍 </a:t>
            </a:r>
            <a:r>
              <a:rPr lang="en-US" altLang="zh-TW" dirty="0" smtClean="0"/>
              <a:t>– 4.</a:t>
            </a:r>
            <a:r>
              <a:rPr lang="zh-TW" altLang="en-US" dirty="0" smtClean="0"/>
              <a:t>報導與社論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80638" y="586909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資料來源：全國法規資料庫</a:t>
            </a:r>
            <a:endParaRPr lang="zh-TW" altLang="en-US" dirty="0"/>
          </a:p>
        </p:txBody>
      </p:sp>
      <p:sp>
        <p:nvSpPr>
          <p:cNvPr id="8" name="內容版面配置區 5"/>
          <p:cNvSpPr>
            <a:spLocks noGrp="1"/>
          </p:cNvSpPr>
          <p:nvPr>
            <p:ph sz="half" idx="10"/>
          </p:nvPr>
        </p:nvSpPr>
        <p:spPr>
          <a:xfrm>
            <a:off x="822960" y="1879600"/>
            <a:ext cx="7543800" cy="39894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以廣播</a:t>
            </a:r>
            <a:r>
              <a:rPr lang="zh-TW" altLang="en-US" dirty="0"/>
              <a:t>、攝影、錄影、新聞紙、網路或</a:t>
            </a:r>
            <a:r>
              <a:rPr lang="zh-TW" altLang="en-US" dirty="0" smtClean="0"/>
              <a:t>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他方法</a:t>
            </a:r>
            <a:r>
              <a:rPr lang="zh-TW" altLang="en-US" b="1" dirty="0" smtClean="0">
                <a:solidFill>
                  <a:srgbClr val="0070C0"/>
                </a:solidFill>
              </a:rPr>
              <a:t>報導時事</a:t>
            </a:r>
            <a:r>
              <a:rPr lang="zh-TW" altLang="en-US" dirty="0" smtClean="0"/>
              <a:t>時，可利用著作。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 smtClean="0"/>
              <a:t>著作權法第</a:t>
            </a:r>
            <a:r>
              <a:rPr lang="en-US" altLang="zh-TW" sz="1400" dirty="0" smtClean="0"/>
              <a:t>49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報導、評論</a:t>
            </a:r>
            <a:r>
              <a:rPr lang="zh-TW" altLang="en-US" dirty="0" smtClean="0">
                <a:solidFill>
                  <a:schemeClr val="tx1"/>
                </a:solidFill>
              </a:rPr>
              <a:t>時，可引用著作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 smtClean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52</a:t>
            </a:r>
            <a:r>
              <a:rPr lang="zh-TW" altLang="en-US" sz="1400" dirty="0" smtClean="0"/>
              <a:t>條</a:t>
            </a:r>
            <a:r>
              <a:rPr lang="en-US" altLang="zh-TW" sz="1400" dirty="0"/>
              <a:t>]</a:t>
            </a:r>
            <a:endParaRPr lang="en-US" altLang="zh-TW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  新聞、</a:t>
            </a:r>
            <a:r>
              <a:rPr lang="zh-TW" altLang="en-US" dirty="0"/>
              <a:t>雜誌或</a:t>
            </a:r>
            <a:r>
              <a:rPr lang="zh-TW" altLang="en-US" dirty="0" smtClean="0"/>
              <a:t>網路上有關時事問題的</a:t>
            </a:r>
            <a:r>
              <a:rPr lang="zh-TW" altLang="en-US" b="1" dirty="0" smtClean="0">
                <a:solidFill>
                  <a:srgbClr val="0070C0"/>
                </a:solidFill>
              </a:rPr>
              <a:t>社論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可公開播送與傳輸。</a:t>
            </a:r>
            <a:endParaRPr lang="en-US" altLang="zh-TW" dirty="0" smtClean="0"/>
          </a:p>
          <a:p>
            <a:pPr marL="0" indent="0" algn="r">
              <a:buNone/>
            </a:pPr>
            <a:r>
              <a:rPr lang="en-US" altLang="zh-TW" sz="1400" dirty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61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73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依上</a:t>
            </a:r>
            <a:r>
              <a:rPr lang="zh-TW" altLang="en-US" dirty="0"/>
              <a:t>述</a:t>
            </a:r>
            <a:r>
              <a:rPr lang="zh-TW" altLang="en-US" dirty="0" smtClean="0"/>
              <a:t>規定</a:t>
            </a:r>
            <a:r>
              <a:rPr lang="zh-TW" altLang="en-US" dirty="0"/>
              <a:t>利用他人著作者，</a:t>
            </a:r>
            <a:r>
              <a:rPr lang="zh-TW" altLang="en-US" b="1" dirty="0">
                <a:solidFill>
                  <a:srgbClr val="0070C0"/>
                </a:solidFill>
              </a:rPr>
              <a:t>應明示其出處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 smtClean="0"/>
              <a:t>標示著作人</a:t>
            </a:r>
            <a:r>
              <a:rPr lang="zh-TW" altLang="en-US" dirty="0"/>
              <a:t>之姓名或</a:t>
            </a:r>
            <a:r>
              <a:rPr lang="zh-TW" altLang="en-US" dirty="0" smtClean="0"/>
              <a:t>名稱</a:t>
            </a:r>
            <a:endParaRPr lang="en-US" altLang="zh-TW" dirty="0"/>
          </a:p>
          <a:p>
            <a:pPr lvl="1"/>
            <a:r>
              <a:rPr lang="zh-TW" altLang="en-US" dirty="0" smtClean="0"/>
              <a:t>不</a:t>
            </a:r>
            <a:r>
              <a:rPr lang="zh-TW" altLang="en-US" dirty="0"/>
              <a:t>具名著作或著作人不明</a:t>
            </a:r>
            <a:r>
              <a:rPr lang="zh-TW" altLang="en-US" dirty="0" smtClean="0"/>
              <a:t>者除外</a:t>
            </a:r>
            <a:endParaRPr lang="en-US" altLang="zh-TW" dirty="0" smtClean="0"/>
          </a:p>
          <a:p>
            <a:pPr algn="r"/>
            <a:r>
              <a:rPr lang="en-US" altLang="zh-TW" sz="1400" dirty="0"/>
              <a:t>[</a:t>
            </a:r>
            <a:r>
              <a:rPr lang="zh-TW" altLang="en-US" sz="1400" dirty="0"/>
              <a:t>著作權法</a:t>
            </a:r>
            <a:r>
              <a:rPr lang="zh-TW" altLang="en-US" sz="1400" dirty="0" smtClean="0"/>
              <a:t>第</a:t>
            </a:r>
            <a:r>
              <a:rPr lang="en-US" altLang="zh-TW" sz="1400" dirty="0" smtClean="0"/>
              <a:t>64</a:t>
            </a:r>
            <a:r>
              <a:rPr lang="zh-TW" altLang="en-US" sz="1400" dirty="0" smtClean="0"/>
              <a:t>條</a:t>
            </a:r>
            <a:r>
              <a:rPr lang="en-US" altLang="zh-TW" sz="1400" dirty="0" smtClean="0"/>
              <a:t>]</a:t>
            </a:r>
            <a:endParaRPr lang="en-US" altLang="zh-TW" sz="1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 明示出處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6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 smtClean="0"/>
              <a:t>1/6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583832"/>
            <a:ext cx="5874054" cy="22927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/>
              <a:t>小銓為了要完成音樂課的報告，到市立圖書館</a:t>
            </a:r>
            <a:r>
              <a:rPr lang="zh-TW" altLang="en-US" sz="3200" dirty="0" smtClean="0"/>
              <a:t>影印一篇有關</a:t>
            </a:r>
            <a:r>
              <a:rPr lang="zh-TW" altLang="en-US" sz="3200" dirty="0"/>
              <a:t>音樂家的雜誌帶回家參考。</a:t>
            </a:r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32597" y="3258355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1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2960" y="334229"/>
            <a:ext cx="7920990" cy="7368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3600" dirty="0"/>
              <a:t>圖書資訊利用教育課程綱要及</a:t>
            </a:r>
            <a:r>
              <a:rPr lang="zh-TW" altLang="en-US" sz="3600" dirty="0" smtClean="0"/>
              <a:t>教案設計</a:t>
            </a:r>
            <a:r>
              <a:rPr lang="zh-TW" altLang="en-US" sz="3600" dirty="0"/>
              <a:t>小組</a:t>
            </a: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815377" y="1258125"/>
            <a:ext cx="7886700" cy="4838298"/>
          </a:xfrm>
          <a:prstGeom prst="rect">
            <a:avLst/>
          </a:prstGeom>
        </p:spPr>
        <p:txBody>
          <a:bodyPr/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主持人：國立臺灣師範大學圖資所陳昭珍教授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共同指導：</a:t>
            </a:r>
            <a:r>
              <a:rPr lang="zh-TW" altLang="zh-TW" sz="1900" dirty="0"/>
              <a:t>國立政治大學圖書資訊與檔案學研究所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林巧敏教授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中興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圖書資訊學研究所</a:t>
            </a:r>
            <a:r>
              <a:rPr lang="zh-TW" altLang="zh-TW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詹麗萍</a:t>
            </a:r>
            <a:r>
              <a:rPr lang="zh-TW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臺中教育大學區域與社會發展</a:t>
            </a:r>
            <a:r>
              <a:rPr lang="zh-TW" altLang="zh-TW" sz="1900" dirty="0" smtClean="0"/>
              <a:t>學系賴苑玲</a:t>
            </a:r>
            <a:r>
              <a:rPr lang="zh-TW" altLang="zh-TW" sz="1900" dirty="0"/>
              <a:t>教授</a:t>
            </a:r>
          </a:p>
          <a:p>
            <a:pPr marL="0" indent="0">
              <a:buNone/>
            </a:pPr>
            <a:r>
              <a:rPr lang="zh-TW" altLang="en-US" sz="1900" dirty="0" smtClean="0"/>
              <a:t>                       </a:t>
            </a:r>
            <a:r>
              <a:rPr lang="zh-TW" altLang="zh-TW" sz="1900" dirty="0" smtClean="0"/>
              <a:t>國立</a:t>
            </a:r>
            <a:r>
              <a:rPr lang="zh-TW" altLang="zh-TW" sz="1900" dirty="0"/>
              <a:t>臺南大學教育學</a:t>
            </a:r>
            <a:r>
              <a:rPr lang="zh-TW" altLang="zh-TW" sz="1900" dirty="0" smtClean="0"/>
              <a:t>系陳海泓教授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小組成員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：基隆市銘傳國民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中學林季儒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基隆市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武崙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國民中學魏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伶容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苗栗縣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民國民中學梁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語喬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中市大墩國民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師薇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中市四張犁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國民中學施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錦瑢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嘉義縣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忠和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國民中學張家祥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南市中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山國民中學何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憶婷老師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臺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南市文賢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國民中學蔡佩伶老師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花蓮縣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玉里國民</a:t>
            </a:r>
            <a:r>
              <a:rPr lang="zh-TW" altLang="en-US" sz="1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中學姜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亭安老師</a:t>
            </a:r>
            <a:endPara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8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 smtClean="0"/>
              <a:t>2/6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583832"/>
            <a:ext cx="5874054" cy="22927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 smtClean="0"/>
              <a:t>小元將教科書上出現的文章，直接寫在自己的</a:t>
            </a:r>
            <a:r>
              <a:rPr lang="en-US" altLang="zh-TW" sz="3200" dirty="0" smtClean="0"/>
              <a:t>FB</a:t>
            </a:r>
            <a:r>
              <a:rPr lang="zh-TW" altLang="en-US" sz="3200" dirty="0" smtClean="0"/>
              <a:t>上。</a:t>
            </a:r>
            <a:endParaRPr lang="zh-TW" altLang="en-US" sz="3200" dirty="0"/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86022" y="3111452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 smtClean="0"/>
              <a:t>3/6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583832"/>
            <a:ext cx="5874054" cy="22927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 smtClean="0"/>
              <a:t>小漁最不擅長寫作文，於是她偷偷把姐姐以前寫的作文抄一抄交給老師。</a:t>
            </a:r>
            <a:endParaRPr lang="zh-TW" altLang="en-US" sz="3200" dirty="0"/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86022" y="3111452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8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 smtClean="0"/>
              <a:t>4/6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583832"/>
            <a:ext cx="5874054" cy="22927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 smtClean="0"/>
              <a:t>老師在國文課堂上，影印林良寫的一篇文章作為教學的教材。</a:t>
            </a:r>
            <a:endParaRPr lang="zh-TW" altLang="en-US" sz="3200" dirty="0"/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32597" y="3258355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4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 smtClean="0"/>
              <a:t>5/6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583832"/>
            <a:ext cx="5874054" cy="2292710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 smtClean="0"/>
              <a:t>小偉很喜歡書裡的一篇文章，於是影印一</a:t>
            </a:r>
            <a:r>
              <a:rPr lang="zh-TW" altLang="en-US" sz="3200" dirty="0"/>
              <a:t>份</a:t>
            </a:r>
            <a:r>
              <a:rPr lang="zh-TW" altLang="en-US" sz="3200" dirty="0" smtClean="0"/>
              <a:t>起來貼在日記裡自己珍藏。</a:t>
            </a:r>
            <a:endParaRPr lang="zh-TW" altLang="en-US" sz="3200" dirty="0"/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32597" y="3258355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2024" y="5022785"/>
            <a:ext cx="3535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！！！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日記未公開則不違法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如公開則</a:t>
            </a:r>
            <a:r>
              <a:rPr lang="zh-TW" altLang="en-US" dirty="0">
                <a:solidFill>
                  <a:srgbClr val="FF0000"/>
                </a:solidFill>
              </a:rPr>
              <a:t>需</a:t>
            </a:r>
            <a:r>
              <a:rPr lang="zh-TW" altLang="en-US" dirty="0" smtClean="0">
                <a:solidFill>
                  <a:srgbClr val="FF0000"/>
                </a:solidFill>
              </a:rPr>
              <a:t>依著作權法規定辦</a:t>
            </a:r>
            <a:r>
              <a:rPr lang="zh-TW" altLang="en-US" dirty="0">
                <a:solidFill>
                  <a:srgbClr val="FF0000"/>
                </a:solidFill>
              </a:rPr>
              <a:t>理</a:t>
            </a:r>
          </a:p>
        </p:txBody>
      </p:sp>
    </p:spTree>
    <p:extLst>
      <p:ext uri="{BB962C8B-B14F-4D97-AF65-F5344CB8AC3E}">
        <p14:creationId xmlns:p14="http://schemas.microsoft.com/office/powerpoint/2010/main" val="31404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合理使用著作權挑戰賽  </a:t>
            </a:r>
            <a:r>
              <a:rPr lang="en-US" altLang="zh-TW" sz="2000" dirty="0"/>
              <a:t>6</a:t>
            </a:r>
            <a:r>
              <a:rPr lang="en-US" altLang="zh-TW" sz="2000" dirty="0" smtClean="0"/>
              <a:t>/6</a:t>
            </a:r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2960" y="1403797"/>
            <a:ext cx="5874054" cy="2472745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000" tIns="108000" rIns="108000" bIns="10800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hangingPunct="0">
              <a:buNone/>
            </a:pPr>
            <a:r>
              <a:rPr lang="zh-TW" altLang="en-US" sz="3200" dirty="0" smtClean="0"/>
              <a:t>小雯為了完成老師指派的藝術家報告，將雜誌中一篇文章的一小段藝術家介紹放入自己的報告中，但卻沒有標註來源。</a:t>
            </a:r>
            <a:endParaRPr lang="zh-TW" altLang="en-US" sz="3200" dirty="0"/>
          </a:p>
        </p:txBody>
      </p:sp>
      <p:sp>
        <p:nvSpPr>
          <p:cNvPr id="5" name="甜甜圈 4"/>
          <p:cNvSpPr/>
          <p:nvPr/>
        </p:nvSpPr>
        <p:spPr>
          <a:xfrm>
            <a:off x="3580327" y="3587970"/>
            <a:ext cx="2047741" cy="2047741"/>
          </a:xfrm>
          <a:prstGeom prst="donut">
            <a:avLst>
              <a:gd name="adj" fmla="val 3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加號 5"/>
          <p:cNvSpPr/>
          <p:nvPr/>
        </p:nvSpPr>
        <p:spPr>
          <a:xfrm rot="2700000">
            <a:off x="5613574" y="3033581"/>
            <a:ext cx="2924701" cy="292470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86022" y="3111452"/>
            <a:ext cx="2768958" cy="2768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1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標示創用</a:t>
            </a:r>
            <a:r>
              <a:rPr lang="en-US" altLang="zh-TW" dirty="0"/>
              <a:t>CC</a:t>
            </a:r>
            <a:r>
              <a:rPr lang="zh-TW" altLang="en-US" dirty="0" smtClean="0"/>
              <a:t>授權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創作</a:t>
            </a:r>
            <a:r>
              <a:rPr lang="zh-TW" altLang="en-US" dirty="0"/>
              <a:t>使用都便利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3924300"/>
            <a:ext cx="7543800" cy="1201491"/>
          </a:xfrm>
        </p:spPr>
        <p:txBody>
          <a:bodyPr>
            <a:normAutofit/>
          </a:bodyPr>
          <a:lstStyle/>
          <a:p>
            <a:r>
              <a:rPr lang="en-US" altLang="zh-TW" dirty="0"/>
              <a:t>1-4-3</a:t>
            </a:r>
            <a:r>
              <a:rPr lang="zh-TW" altLang="en-US" dirty="0"/>
              <a:t>認識創用</a:t>
            </a:r>
            <a:r>
              <a:rPr lang="en-US" altLang="zh-TW" dirty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8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創用</a:t>
            </a:r>
            <a:r>
              <a:rPr lang="en-US" altLang="zh-TW" dirty="0"/>
              <a:t>CC</a:t>
            </a:r>
            <a:r>
              <a:rPr lang="zh-TW" altLang="en-US" dirty="0"/>
              <a:t>簡介卡通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2717442"/>
            <a:ext cx="7543800" cy="224092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smtClean="0">
                <a:hlinkClick r:id="rId2"/>
              </a:rPr>
              <a:t>youtu.be/tbXfOSuXKGk</a:t>
            </a:r>
            <a:endParaRPr lang="en-US" altLang="zh-TW" sz="4000" dirty="0" smtClean="0"/>
          </a:p>
          <a:p>
            <a:pPr marL="0" indent="0" algn="ctr">
              <a:buNone/>
            </a:pPr>
            <a:r>
              <a:rPr lang="zh-TW" altLang="en-US" dirty="0" smtClean="0"/>
              <a:t>台灣創用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計畫製作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/>
              <a:t>官方高清版</a:t>
            </a:r>
            <a:r>
              <a:rPr lang="en-US" altLang="zh-TW" dirty="0" smtClean="0"/>
              <a:t>)</a:t>
            </a:r>
          </a:p>
          <a:p>
            <a:pPr algn="ctr"/>
            <a:r>
              <a:rPr lang="en-US" altLang="zh-TW" dirty="0" smtClean="0"/>
              <a:t>4:48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4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 現行著作權法的限制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5035639"/>
            <a:ext cx="7543800" cy="833454"/>
          </a:xfrm>
        </p:spPr>
        <p:txBody>
          <a:bodyPr/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zh-TW" altLang="en-US" dirty="0" smtClean="0"/>
              <a:t>有些</a:t>
            </a:r>
            <a:r>
              <a:rPr lang="zh-TW" altLang="en-US" dirty="0"/>
              <a:t>著作權人志在流通其創作反而</a:t>
            </a:r>
            <a:r>
              <a:rPr lang="zh-TW" altLang="en-US" dirty="0" smtClean="0"/>
              <a:t>困擾</a:t>
            </a:r>
            <a:endParaRPr lang="en-US" altLang="zh-TW" dirty="0" smtClean="0"/>
          </a:p>
          <a:p>
            <a:pPr marL="288000" indent="-28800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06211662"/>
              </p:ext>
            </p:extLst>
          </p:nvPr>
        </p:nvGraphicFramePr>
        <p:xfrm>
          <a:off x="1524000" y="2011828"/>
          <a:ext cx="6096000" cy="266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-圖案 6"/>
          <p:cNvSpPr/>
          <p:nvPr/>
        </p:nvSpPr>
        <p:spPr>
          <a:xfrm rot="18660698">
            <a:off x="2858362" y="3608834"/>
            <a:ext cx="1405348" cy="932071"/>
          </a:xfrm>
          <a:prstGeom prst="corner">
            <a:avLst>
              <a:gd name="adj1" fmla="val 38235"/>
              <a:gd name="adj2" fmla="val 3724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L-圖案 8"/>
          <p:cNvSpPr/>
          <p:nvPr/>
        </p:nvSpPr>
        <p:spPr>
          <a:xfrm rot="18660698">
            <a:off x="5895629" y="3628278"/>
            <a:ext cx="1405348" cy="932071"/>
          </a:xfrm>
          <a:prstGeom prst="corner">
            <a:avLst>
              <a:gd name="adj1" fmla="val 38235"/>
              <a:gd name="adj2" fmla="val 3724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180638" y="586909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資料來源：臺灣創用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什麼是創用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416819575"/>
              </p:ext>
            </p:extLst>
          </p:nvPr>
        </p:nvGraphicFramePr>
        <p:xfrm>
          <a:off x="822325" y="1879600"/>
          <a:ext cx="7543800" cy="336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822325" y="5051466"/>
            <a:ext cx="7543800" cy="83345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buFont typeface="Arial" panose="020B0604020202020204" pitchFamily="34" charset="0"/>
              <a:buChar char="•"/>
            </a:pPr>
            <a:r>
              <a:rPr lang="en-US" altLang="zh-TW" dirty="0"/>
              <a:t> Creative Commons </a:t>
            </a:r>
            <a:r>
              <a:rPr lang="zh-TW" altLang="en-US" dirty="0"/>
              <a:t>所提供的公眾授權條款，台灣稱為「</a:t>
            </a:r>
            <a:r>
              <a:rPr lang="zh-TW" altLang="en-US" b="1" dirty="0">
                <a:solidFill>
                  <a:srgbClr val="0070C0"/>
                </a:solidFill>
              </a:rPr>
              <a:t>創用</a:t>
            </a:r>
            <a:r>
              <a:rPr lang="en-US" altLang="zh-TW" b="1" dirty="0">
                <a:solidFill>
                  <a:srgbClr val="0070C0"/>
                </a:solidFill>
              </a:rPr>
              <a:t>CC</a:t>
            </a:r>
            <a:r>
              <a:rPr lang="zh-TW" altLang="en-US" b="1" dirty="0">
                <a:solidFill>
                  <a:srgbClr val="0070C0"/>
                </a:solidFill>
              </a:rPr>
              <a:t>授權條款</a:t>
            </a:r>
            <a:r>
              <a:rPr lang="zh-TW" altLang="en-US" dirty="0"/>
              <a:t>」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180638" y="604939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資料來源：臺灣創用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5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四大</a:t>
            </a:r>
            <a:r>
              <a:rPr lang="zh-TW" altLang="en-US" dirty="0"/>
              <a:t>授權要素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817182" y="1908797"/>
            <a:ext cx="7540282" cy="3989388"/>
            <a:chOff x="801859" y="1434306"/>
            <a:chExt cx="7540282" cy="3989388"/>
          </a:xfrm>
        </p:grpSpPr>
        <p:grpSp>
          <p:nvGrpSpPr>
            <p:cNvPr id="6" name="群組 5"/>
            <p:cNvGrpSpPr/>
            <p:nvPr/>
          </p:nvGrpSpPr>
          <p:grpSpPr>
            <a:xfrm>
              <a:off x="801859" y="1434306"/>
              <a:ext cx="1843589" cy="3989388"/>
              <a:chOff x="1758" y="0"/>
              <a:chExt cx="1843589" cy="3989388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1758" y="0"/>
                <a:ext cx="1843589" cy="3989388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圓角矩形 4"/>
              <p:cNvSpPr/>
              <p:nvPr/>
            </p:nvSpPr>
            <p:spPr>
              <a:xfrm>
                <a:off x="1758" y="1595755"/>
                <a:ext cx="1843589" cy="15957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ts val="4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600" b="1" i="0" kern="1200" dirty="0" smtClean="0"/>
                  <a:t>姓名</a:t>
                </a:r>
                <a:r>
                  <a:rPr lang="en-US" altLang="zh-TW" sz="3600" b="1" i="0" kern="1200" dirty="0" smtClean="0"/>
                  <a:t/>
                </a:r>
                <a:br>
                  <a:rPr lang="en-US" altLang="zh-TW" sz="3600" b="1" i="0" kern="1200" dirty="0" smtClean="0"/>
                </a:br>
                <a:r>
                  <a:rPr lang="zh-TW" altLang="en-US" sz="3600" b="1" i="0" kern="1200" dirty="0" smtClean="0"/>
                  <a:t>標示</a:t>
                </a:r>
                <a:endParaRPr lang="zh-TW" altLang="en-US" sz="3600" kern="1200" dirty="0"/>
              </a:p>
            </p:txBody>
          </p:sp>
        </p:grpSp>
        <p:sp>
          <p:nvSpPr>
            <p:cNvPr id="7" name="橢圓 6"/>
            <p:cNvSpPr/>
            <p:nvPr/>
          </p:nvSpPr>
          <p:spPr>
            <a:xfrm>
              <a:off x="1059421" y="1673669"/>
              <a:ext cx="1328466" cy="132846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群組 7"/>
            <p:cNvGrpSpPr/>
            <p:nvPr/>
          </p:nvGrpSpPr>
          <p:grpSpPr>
            <a:xfrm>
              <a:off x="2700757" y="1434306"/>
              <a:ext cx="1843589" cy="3989388"/>
              <a:chOff x="1900656" y="0"/>
              <a:chExt cx="1843589" cy="3989388"/>
            </a:xfrm>
          </p:grpSpPr>
          <p:sp>
            <p:nvSpPr>
              <p:cNvPr id="18" name="圓角矩形 17"/>
              <p:cNvSpPr/>
              <p:nvPr/>
            </p:nvSpPr>
            <p:spPr>
              <a:xfrm>
                <a:off x="1900656" y="0"/>
                <a:ext cx="1843589" cy="3989388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圓角矩形 7"/>
              <p:cNvSpPr/>
              <p:nvPr/>
            </p:nvSpPr>
            <p:spPr>
              <a:xfrm>
                <a:off x="1900656" y="1595755"/>
                <a:ext cx="1843589" cy="15957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ts val="4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600" b="1" i="0" kern="1200" dirty="0" smtClean="0"/>
                  <a:t>非商</a:t>
                </a:r>
                <a:r>
                  <a:rPr lang="en-US" altLang="zh-TW" sz="3600" b="1" i="0" kern="1200" dirty="0" smtClean="0"/>
                  <a:t/>
                </a:r>
                <a:br>
                  <a:rPr lang="en-US" altLang="zh-TW" sz="3600" b="1" i="0" kern="1200" dirty="0" smtClean="0"/>
                </a:br>
                <a:r>
                  <a:rPr lang="zh-TW" altLang="en-US" sz="3600" b="1" i="0" kern="1200" dirty="0" smtClean="0"/>
                  <a:t>業性</a:t>
                </a:r>
                <a:endParaRPr lang="zh-TW" altLang="en-US" sz="3600" kern="1200" dirty="0"/>
              </a:p>
            </p:txBody>
          </p:sp>
        </p:grpSp>
        <p:sp>
          <p:nvSpPr>
            <p:cNvPr id="9" name="橢圓 8"/>
            <p:cNvSpPr/>
            <p:nvPr/>
          </p:nvSpPr>
          <p:spPr>
            <a:xfrm>
              <a:off x="2958319" y="1673669"/>
              <a:ext cx="1328466" cy="1328466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群組 9"/>
            <p:cNvGrpSpPr/>
            <p:nvPr/>
          </p:nvGrpSpPr>
          <p:grpSpPr>
            <a:xfrm>
              <a:off x="4599654" y="1434306"/>
              <a:ext cx="1843589" cy="3989388"/>
              <a:chOff x="3799553" y="0"/>
              <a:chExt cx="1843589" cy="3989388"/>
            </a:xfrm>
          </p:grpSpPr>
          <p:sp>
            <p:nvSpPr>
              <p:cNvPr id="16" name="圓角矩形 15"/>
              <p:cNvSpPr/>
              <p:nvPr/>
            </p:nvSpPr>
            <p:spPr>
              <a:xfrm>
                <a:off x="3799553" y="0"/>
                <a:ext cx="1843589" cy="3989388"/>
              </a:xfrm>
              <a:prstGeom prst="roundRect">
                <a:avLst>
                  <a:gd name="adj" fmla="val 10000"/>
                </a:avLst>
              </a:prstGeom>
              <a:solidFill>
                <a:srgbClr val="FF993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圓角矩形 10"/>
              <p:cNvSpPr/>
              <p:nvPr/>
            </p:nvSpPr>
            <p:spPr>
              <a:xfrm>
                <a:off x="3799553" y="1595755"/>
                <a:ext cx="1843589" cy="15957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ts val="4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600" b="1" i="0" kern="1200" dirty="0" smtClean="0"/>
                  <a:t>禁止</a:t>
                </a:r>
                <a:r>
                  <a:rPr lang="en-US" altLang="zh-TW" sz="3600" b="1" i="0" kern="1200" dirty="0" smtClean="0"/>
                  <a:t/>
                </a:r>
                <a:br>
                  <a:rPr lang="en-US" altLang="zh-TW" sz="3600" b="1" i="0" kern="1200" dirty="0" smtClean="0"/>
                </a:br>
                <a:r>
                  <a:rPr lang="zh-TW" altLang="en-US" sz="3600" b="1" i="0" kern="1200" dirty="0" smtClean="0"/>
                  <a:t>改作</a:t>
                </a:r>
                <a:endParaRPr lang="zh-TW" altLang="en-US" sz="3600" kern="1200" dirty="0"/>
              </a:p>
            </p:txBody>
          </p:sp>
        </p:grpSp>
        <p:sp>
          <p:nvSpPr>
            <p:cNvPr id="11" name="橢圓 10"/>
            <p:cNvSpPr/>
            <p:nvPr/>
          </p:nvSpPr>
          <p:spPr>
            <a:xfrm>
              <a:off x="4857216" y="1673669"/>
              <a:ext cx="1328466" cy="1328466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群組 11"/>
            <p:cNvGrpSpPr/>
            <p:nvPr/>
          </p:nvGrpSpPr>
          <p:grpSpPr>
            <a:xfrm>
              <a:off x="6498552" y="1434306"/>
              <a:ext cx="1843589" cy="3989388"/>
              <a:chOff x="5698451" y="0"/>
              <a:chExt cx="1843589" cy="3989388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5698451" y="0"/>
                <a:ext cx="1843589" cy="3989388"/>
              </a:xfrm>
              <a:prstGeom prst="roundRect">
                <a:avLst>
                  <a:gd name="adj" fmla="val 10000"/>
                </a:avLst>
              </a:prstGeom>
              <a:solidFill>
                <a:srgbClr val="CC00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圓角矩形 13"/>
              <p:cNvSpPr/>
              <p:nvPr/>
            </p:nvSpPr>
            <p:spPr>
              <a:xfrm>
                <a:off x="5698451" y="1595755"/>
                <a:ext cx="1843589" cy="15957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256032" rIns="0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ts val="4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600" b="1" i="0" kern="1200" dirty="0" smtClean="0"/>
                  <a:t>相同方</a:t>
                </a:r>
                <a:r>
                  <a:rPr lang="en-US" altLang="zh-TW" sz="3600" b="1" i="0" kern="1200" dirty="0" smtClean="0"/>
                  <a:t/>
                </a:r>
                <a:br>
                  <a:rPr lang="en-US" altLang="zh-TW" sz="3600" b="1" i="0" kern="1200" dirty="0" smtClean="0"/>
                </a:br>
                <a:r>
                  <a:rPr lang="zh-TW" altLang="en-US" sz="3600" b="1" i="0" kern="1200" dirty="0" smtClean="0"/>
                  <a:t>式分享</a:t>
                </a:r>
                <a:endParaRPr lang="zh-TW" altLang="en-US" sz="3600" kern="1200" dirty="0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6756114" y="1673669"/>
              <a:ext cx="1328466" cy="1328466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4" name="矩形 23"/>
          <p:cNvSpPr/>
          <p:nvPr/>
        </p:nvSpPr>
        <p:spPr>
          <a:xfrm>
            <a:off x="817182" y="4919730"/>
            <a:ext cx="1836000" cy="8886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表彰著作人姓名</a:t>
            </a:r>
          </a:p>
        </p:txBody>
      </p:sp>
      <p:sp>
        <p:nvSpPr>
          <p:cNvPr id="25" name="矩形 24"/>
          <p:cNvSpPr/>
          <p:nvPr/>
        </p:nvSpPr>
        <p:spPr>
          <a:xfrm>
            <a:off x="2723668" y="4919730"/>
            <a:ext cx="1836000" cy="888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不獲取利益報酬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14976" y="4916468"/>
            <a:ext cx="1836000" cy="888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僅可重製作品</a:t>
            </a:r>
          </a:p>
        </p:txBody>
      </p:sp>
      <p:sp>
        <p:nvSpPr>
          <p:cNvPr id="27" name="矩形 26"/>
          <p:cNvSpPr/>
          <p:nvPr/>
        </p:nvSpPr>
        <p:spPr>
          <a:xfrm>
            <a:off x="6530125" y="4916468"/>
            <a:ext cx="1836000" cy="8886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依同樣的授權條款來散布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5180638" y="599788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資料來源：臺灣創用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0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綱要編號：圖書館利用</a:t>
            </a:r>
            <a:r>
              <a:rPr lang="en-US" altLang="zh-TW" dirty="0" smtClean="0"/>
              <a:t>1-4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綱要</a:t>
            </a:r>
            <a:r>
              <a:rPr lang="zh-TW" altLang="en-US" dirty="0"/>
              <a:t>構面：圖書館</a:t>
            </a:r>
            <a:r>
              <a:rPr lang="zh-TW" altLang="en-US" dirty="0" smtClean="0"/>
              <a:t>利用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授課</a:t>
            </a:r>
            <a:r>
              <a:rPr lang="zh-TW" altLang="en-US" dirty="0"/>
              <a:t>年級：一</a:t>
            </a:r>
            <a:r>
              <a:rPr lang="zh-TW" altLang="en-US" dirty="0" smtClean="0"/>
              <a:t>年級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課程</a:t>
            </a:r>
            <a:r>
              <a:rPr lang="zh-TW" altLang="en-US" dirty="0"/>
              <a:t>名稱：智慧財產權的合理</a:t>
            </a:r>
            <a:r>
              <a:rPr lang="zh-TW" altLang="en-US" dirty="0" smtClean="0"/>
              <a:t>使用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課程</a:t>
            </a:r>
            <a:r>
              <a:rPr lang="zh-TW" altLang="en-US" dirty="0"/>
              <a:t>宗旨：</a:t>
            </a:r>
          </a:p>
          <a:p>
            <a:pPr lvl="1"/>
            <a:r>
              <a:rPr lang="en-US" altLang="zh-TW" dirty="0" smtClean="0"/>
              <a:t>1-4-1</a:t>
            </a:r>
            <a:r>
              <a:rPr lang="zh-TW" altLang="en-US" dirty="0" smtClean="0"/>
              <a:t>認</a:t>
            </a:r>
            <a:r>
              <a:rPr lang="zh-TW" altLang="en-US" dirty="0"/>
              <a:t>識</a:t>
            </a:r>
            <a:r>
              <a:rPr lang="zh-TW" altLang="en-US" dirty="0" smtClean="0"/>
              <a:t>智慧財產權</a:t>
            </a:r>
            <a:endParaRPr lang="zh-TW" altLang="en-US" dirty="0"/>
          </a:p>
          <a:p>
            <a:pPr lvl="1"/>
            <a:r>
              <a:rPr lang="en-US" altLang="zh-TW" dirty="0" smtClean="0"/>
              <a:t>1-4-2</a:t>
            </a:r>
            <a:r>
              <a:rPr lang="zh-TW" altLang="en-US" dirty="0" smtClean="0"/>
              <a:t>著作權的合理使用</a:t>
            </a:r>
            <a:endParaRPr lang="zh-TW" altLang="en-US" dirty="0"/>
          </a:p>
          <a:p>
            <a:pPr lvl="1"/>
            <a:r>
              <a:rPr lang="en-US" altLang="zh-TW" dirty="0" smtClean="0"/>
              <a:t>1-4-3</a:t>
            </a:r>
            <a:r>
              <a:rPr lang="zh-TW" altLang="en-US" dirty="0" smtClean="0"/>
              <a:t>認識</a:t>
            </a:r>
            <a:r>
              <a:rPr lang="zh-TW" altLang="en-US" dirty="0"/>
              <a:t>創用</a:t>
            </a:r>
            <a:r>
              <a:rPr lang="en-US" altLang="zh-TW" dirty="0"/>
              <a:t>CC</a:t>
            </a:r>
            <a:r>
              <a:rPr lang="zh-TW" altLang="en-US" dirty="0"/>
              <a:t>授權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教學活動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智慧財產校園篇</a:t>
            </a:r>
            <a:endParaRPr lang="en-US" altLang="zh-TW" dirty="0"/>
          </a:p>
          <a:p>
            <a:pPr lvl="1"/>
            <a:r>
              <a:rPr lang="zh-TW" altLang="en-US" dirty="0" smtClean="0"/>
              <a:t>標示創用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    創作使用都便利</a:t>
            </a: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677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六種</a:t>
            </a:r>
            <a:r>
              <a:rPr lang="zh-TW" altLang="en-US" dirty="0"/>
              <a:t>公眾授權</a:t>
            </a:r>
            <a:r>
              <a:rPr lang="zh-TW" altLang="en-US" dirty="0" smtClean="0"/>
              <a:t>條款 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180638" y="599788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資料來源：臺灣創用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計畫網站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822323" y="1913508"/>
            <a:ext cx="7545568" cy="3989241"/>
            <a:chOff x="822323" y="2003661"/>
            <a:chExt cx="7545568" cy="3989241"/>
          </a:xfrm>
        </p:grpSpPr>
        <p:grpSp>
          <p:nvGrpSpPr>
            <p:cNvPr id="3" name="群組 2"/>
            <p:cNvGrpSpPr/>
            <p:nvPr/>
          </p:nvGrpSpPr>
          <p:grpSpPr>
            <a:xfrm>
              <a:off x="822323" y="2003661"/>
              <a:ext cx="2520000" cy="3976362"/>
              <a:chOff x="822323" y="2003661"/>
              <a:chExt cx="2520000" cy="3976362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323" y="2003661"/>
                <a:ext cx="2520000" cy="881704"/>
              </a:xfrm>
              <a:prstGeom prst="rect">
                <a:avLst/>
              </a:prstGeom>
            </p:spPr>
          </p:pic>
          <p:grpSp>
            <p:nvGrpSpPr>
              <p:cNvPr id="18" name="群組 17"/>
              <p:cNvGrpSpPr/>
              <p:nvPr/>
            </p:nvGrpSpPr>
            <p:grpSpPr>
              <a:xfrm>
                <a:off x="903605" y="4396023"/>
                <a:ext cx="2357437" cy="1584000"/>
                <a:chOff x="0" y="94657"/>
                <a:chExt cx="2357437" cy="1414462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0" y="94657"/>
                  <a:ext cx="2357437" cy="1414462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矩形 25"/>
                <p:cNvSpPr/>
                <p:nvPr/>
              </p:nvSpPr>
              <p:spPr>
                <a:xfrm>
                  <a:off x="0" y="94657"/>
                  <a:ext cx="2357437" cy="14144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just" defTabSz="800100" hangingPunct="0">
                    <a:lnSpc>
                      <a:spcPts val="23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sz="1800" i="0" kern="1200" smtClean="0">
                      <a:solidFill>
                        <a:schemeClr val="tx1"/>
                      </a:solidFill>
                    </a:rPr>
                    <a:t>允許使用者重製、散布、傳輸以及修改著作（包括商業性利用）</a:t>
                  </a:r>
                  <a:endParaRPr lang="zh-TW" altLang="en-US" sz="18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>
                <a:off x="903605" y="2979349"/>
                <a:ext cx="2357437" cy="1414462"/>
                <a:chOff x="0" y="94657"/>
                <a:chExt cx="2357437" cy="1414462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0" y="94657"/>
                  <a:ext cx="2357437" cy="141446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矩形 34"/>
                <p:cNvSpPr/>
                <p:nvPr/>
              </p:nvSpPr>
              <p:spPr>
                <a:xfrm>
                  <a:off x="0" y="94657"/>
                  <a:ext cx="2357437" cy="141446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ts val="3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sz="2700" b="1" i="0" kern="1200" dirty="0" smtClean="0"/>
                    <a:t>姓名標示</a:t>
                  </a:r>
                  <a:endParaRPr lang="zh-TW" altLang="en-US" sz="2700" kern="1200" dirty="0"/>
                </a:p>
              </p:txBody>
            </p:sp>
          </p:grpSp>
        </p:grpSp>
        <p:grpSp>
          <p:nvGrpSpPr>
            <p:cNvPr id="5" name="群組 4"/>
            <p:cNvGrpSpPr/>
            <p:nvPr/>
          </p:nvGrpSpPr>
          <p:grpSpPr>
            <a:xfrm>
              <a:off x="3334224" y="2003661"/>
              <a:ext cx="2520000" cy="3976362"/>
              <a:chOff x="3334224" y="2003661"/>
              <a:chExt cx="2520000" cy="3976362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4224" y="2003661"/>
                <a:ext cx="2520000" cy="881704"/>
              </a:xfrm>
              <a:prstGeom prst="rect">
                <a:avLst/>
              </a:prstGeom>
            </p:spPr>
          </p:pic>
          <p:grpSp>
            <p:nvGrpSpPr>
              <p:cNvPr id="19" name="群組 18"/>
              <p:cNvGrpSpPr/>
              <p:nvPr/>
            </p:nvGrpSpPr>
            <p:grpSpPr>
              <a:xfrm>
                <a:off x="3415506" y="4396023"/>
                <a:ext cx="2357437" cy="1584000"/>
                <a:chOff x="2593181" y="94657"/>
                <a:chExt cx="2357437" cy="1414462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2593181" y="94657"/>
                  <a:ext cx="2357437" cy="141446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矩形 23"/>
                <p:cNvSpPr/>
                <p:nvPr/>
              </p:nvSpPr>
              <p:spPr>
                <a:xfrm>
                  <a:off x="2593181" y="94657"/>
                  <a:ext cx="2357437" cy="14144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just" defTabSz="800100" hangingPunct="0">
                    <a:lnSpc>
                      <a:spcPts val="23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sz="1800" i="0" kern="1200" dirty="0" smtClean="0">
                      <a:solidFill>
                        <a:schemeClr val="tx1"/>
                      </a:solidFill>
                    </a:rPr>
                    <a:t>允許使用者重製、散布、傳輸以及修改著作，但不得為商業目的之使用。</a:t>
                  </a:r>
                  <a:endParaRPr lang="zh-TW" altLang="en-US" sz="1800" kern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3415506" y="2979349"/>
                <a:ext cx="2357437" cy="1414462"/>
                <a:chOff x="2593181" y="94657"/>
                <a:chExt cx="2357437" cy="1414462"/>
              </a:xfrm>
            </p:grpSpPr>
            <p:sp>
              <p:nvSpPr>
                <p:cNvPr id="32" name="矩形 31"/>
                <p:cNvSpPr/>
                <p:nvPr/>
              </p:nvSpPr>
              <p:spPr>
                <a:xfrm>
                  <a:off x="2593181" y="94657"/>
                  <a:ext cx="2357437" cy="141446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矩形 32"/>
                <p:cNvSpPr/>
                <p:nvPr/>
              </p:nvSpPr>
              <p:spPr>
                <a:xfrm>
                  <a:off x="2593181" y="94657"/>
                  <a:ext cx="2357437" cy="141446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ts val="3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sz="2700" b="1" i="0" kern="1200" dirty="0" smtClean="0"/>
                    <a:t>姓名標示</a:t>
                  </a:r>
                  <a:r>
                    <a:rPr lang="en-US" altLang="zh-TW" sz="2700" b="1" i="0" kern="1200" dirty="0" smtClean="0"/>
                    <a:t/>
                  </a:r>
                  <a:br>
                    <a:rPr lang="en-US" altLang="zh-TW" sz="2700" b="1" i="0" kern="1200" dirty="0" smtClean="0"/>
                  </a:br>
                  <a:r>
                    <a:rPr lang="zh-TW" altLang="en-US" sz="2700" b="1" i="0" kern="1200" dirty="0" smtClean="0"/>
                    <a:t>非商業性</a:t>
                  </a:r>
                  <a:endParaRPr lang="zh-TW" altLang="en-US" sz="2700" kern="1200" dirty="0"/>
                </a:p>
              </p:txBody>
            </p:sp>
          </p:grpSp>
        </p:grpSp>
        <p:grpSp>
          <p:nvGrpSpPr>
            <p:cNvPr id="6" name="群組 5"/>
            <p:cNvGrpSpPr/>
            <p:nvPr/>
          </p:nvGrpSpPr>
          <p:grpSpPr>
            <a:xfrm>
              <a:off x="5847891" y="2007772"/>
              <a:ext cx="2520000" cy="3985130"/>
              <a:chOff x="5847891" y="2007772"/>
              <a:chExt cx="2520000" cy="3985130"/>
            </a:xfrm>
          </p:grpSpPr>
          <p:pic>
            <p:nvPicPr>
              <p:cNvPr id="38" name="圖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7891" y="2007772"/>
                <a:ext cx="2520000" cy="881704"/>
              </a:xfrm>
              <a:prstGeom prst="rect">
                <a:avLst/>
              </a:prstGeom>
            </p:spPr>
          </p:pic>
          <p:grpSp>
            <p:nvGrpSpPr>
              <p:cNvPr id="39" name="群組 38"/>
              <p:cNvGrpSpPr/>
              <p:nvPr/>
            </p:nvGrpSpPr>
            <p:grpSpPr>
              <a:xfrm>
                <a:off x="5929173" y="2979349"/>
                <a:ext cx="2357437" cy="1414462"/>
                <a:chOff x="5186363" y="94657"/>
                <a:chExt cx="2357437" cy="1414462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5186363" y="94657"/>
                  <a:ext cx="2357437" cy="1414462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矩形 43"/>
                <p:cNvSpPr/>
                <p:nvPr/>
              </p:nvSpPr>
              <p:spPr>
                <a:xfrm>
                  <a:off x="5186363" y="94657"/>
                  <a:ext cx="2357437" cy="141446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02870" tIns="102870" rIns="102870" bIns="102870" numCol="1" spcCol="1270" anchor="ctr" anchorCtr="0">
                  <a:noAutofit/>
                </a:bodyPr>
                <a:lstStyle/>
                <a:p>
                  <a:pPr lvl="0" algn="ctr" defTabSz="1200150">
                    <a:lnSpc>
                      <a:spcPts val="3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sz="2700" b="1" i="0" kern="1200" dirty="0" smtClean="0"/>
                    <a:t>姓名標示</a:t>
                  </a:r>
                  <a:r>
                    <a:rPr lang="en-US" altLang="zh-TW" sz="2700" b="1" i="0" kern="1200" dirty="0" smtClean="0"/>
                    <a:t/>
                  </a:r>
                  <a:br>
                    <a:rPr lang="en-US" altLang="zh-TW" sz="2700" b="1" i="0" kern="1200" dirty="0" smtClean="0"/>
                  </a:br>
                  <a:r>
                    <a:rPr lang="zh-TW" altLang="en-US" sz="2700" b="1" i="0" kern="1200" dirty="0" smtClean="0"/>
                    <a:t>相同方式分享</a:t>
                  </a:r>
                  <a:endParaRPr lang="zh-TW" altLang="en-US" sz="2700" kern="1200" dirty="0"/>
                </a:p>
              </p:txBody>
            </p:sp>
          </p:grpSp>
          <p:grpSp>
            <p:nvGrpSpPr>
              <p:cNvPr id="40" name="群組 39"/>
              <p:cNvGrpSpPr/>
              <p:nvPr/>
            </p:nvGrpSpPr>
            <p:grpSpPr>
              <a:xfrm>
                <a:off x="5929173" y="4408902"/>
                <a:ext cx="2357437" cy="1584000"/>
                <a:chOff x="5186363" y="94657"/>
                <a:chExt cx="2357437" cy="1414462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5186363" y="94657"/>
                  <a:ext cx="2357437" cy="1414462"/>
                </a:xfrm>
                <a:prstGeom prst="rect">
                  <a:avLst/>
                </a:prstGeom>
                <a:noFill/>
                <a:ln w="38100">
                  <a:solidFill>
                    <a:srgbClr val="FF9933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矩形 41"/>
                <p:cNvSpPr/>
                <p:nvPr/>
              </p:nvSpPr>
              <p:spPr>
                <a:xfrm>
                  <a:off x="5186363" y="94657"/>
                  <a:ext cx="2357437" cy="14144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t" anchorCtr="0">
                  <a:noAutofit/>
                </a:bodyPr>
                <a:lstStyle/>
                <a:p>
                  <a:pPr lvl="0" algn="just" defTabSz="800100" hangingPunct="0">
                    <a:lnSpc>
                      <a:spcPts val="23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zh-TW" altLang="en-US" dirty="0">
                      <a:solidFill>
                        <a:schemeClr val="tx1"/>
                      </a:solidFill>
                    </a:rPr>
                    <a:t>允許使用者重製、散布、傳輸以及修改著作（包括商業性利用）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，需</a:t>
                  </a:r>
                  <a:r>
                    <a:rPr lang="zh-TW" altLang="en-US" dirty="0">
                      <a:solidFill>
                        <a:schemeClr val="tx1"/>
                      </a:solidFill>
                    </a:rPr>
                    <a:t>以相同方式</a:t>
                  </a:r>
                  <a:r>
                    <a:rPr lang="zh-TW" altLang="en-US" dirty="0" smtClean="0">
                      <a:solidFill>
                        <a:schemeClr val="tx1"/>
                      </a:solidFill>
                    </a:rPr>
                    <a:t>分享並表彰其姓名。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46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  六種</a:t>
            </a:r>
            <a:r>
              <a:rPr lang="zh-TW" altLang="en-US" dirty="0"/>
              <a:t>公眾授權</a:t>
            </a:r>
            <a:r>
              <a:rPr lang="zh-TW" altLang="en-US" dirty="0" smtClean="0"/>
              <a:t>條款 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324358" y="1904740"/>
            <a:ext cx="2520000" cy="3946492"/>
            <a:chOff x="822322" y="1994893"/>
            <a:chExt cx="2520000" cy="39464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22" y="1994893"/>
              <a:ext cx="2520000" cy="881704"/>
            </a:xfrm>
            <a:prstGeom prst="rect">
              <a:avLst/>
            </a:prstGeom>
          </p:spPr>
        </p:pic>
        <p:grpSp>
          <p:nvGrpSpPr>
            <p:cNvPr id="18" name="群組 17"/>
            <p:cNvGrpSpPr/>
            <p:nvPr/>
          </p:nvGrpSpPr>
          <p:grpSpPr>
            <a:xfrm>
              <a:off x="903604" y="4357385"/>
              <a:ext cx="2357437" cy="1584000"/>
              <a:chOff x="0" y="419670"/>
              <a:chExt cx="2357437" cy="141446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0" y="419670"/>
                <a:ext cx="2357437" cy="141446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矩形 25"/>
              <p:cNvSpPr/>
              <p:nvPr/>
            </p:nvSpPr>
            <p:spPr>
              <a:xfrm>
                <a:off x="0" y="419670"/>
                <a:ext cx="2357437" cy="141446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just" defTabSz="800100">
                  <a:lnSpc>
                    <a:spcPts val="23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1800" i="0" kern="1200" dirty="0" smtClean="0">
                    <a:solidFill>
                      <a:schemeClr val="tx1"/>
                    </a:solidFill>
                  </a:rPr>
                  <a:t>允許使用者重製、散布、傳輸以及修改著作，但不得為商業目的之使用，並以相同方式分享。</a:t>
                </a:r>
                <a:endParaRPr lang="zh-TW" altLang="en-US" sz="1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903604" y="2927833"/>
              <a:ext cx="2357437" cy="1414462"/>
              <a:chOff x="0" y="94657"/>
              <a:chExt cx="2357437" cy="1414462"/>
            </a:xfrm>
            <a:solidFill>
              <a:srgbClr val="00B050"/>
            </a:solidFill>
          </p:grpSpPr>
          <p:sp>
            <p:nvSpPr>
              <p:cNvPr id="34" name="矩形 33"/>
              <p:cNvSpPr/>
              <p:nvPr/>
            </p:nvSpPr>
            <p:spPr>
              <a:xfrm>
                <a:off x="0" y="94657"/>
                <a:ext cx="2357437" cy="1414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矩形 34"/>
              <p:cNvSpPr/>
              <p:nvPr/>
            </p:nvSpPr>
            <p:spPr>
              <a:xfrm>
                <a:off x="0" y="94657"/>
                <a:ext cx="2357437" cy="1414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ts val="3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700" b="1" i="0" kern="1200" dirty="0" smtClean="0"/>
                  <a:t>姓名標示</a:t>
                </a:r>
                <a:r>
                  <a:rPr lang="en-US" altLang="zh-TW" sz="2700" b="1" i="0" kern="1200" dirty="0" smtClean="0"/>
                  <a:t/>
                </a:r>
                <a:br>
                  <a:rPr lang="en-US" altLang="zh-TW" sz="2700" b="1" i="0" kern="1200" dirty="0" smtClean="0"/>
                </a:br>
                <a:r>
                  <a:rPr lang="zh-TW" altLang="en-US" sz="2700" b="1" i="0" kern="1200" dirty="0" smtClean="0"/>
                  <a:t>非商業性</a:t>
                </a:r>
                <a:r>
                  <a:rPr lang="en-US" altLang="zh-TW" sz="2700" b="1" i="0" kern="1200" dirty="0" smtClean="0"/>
                  <a:t/>
                </a:r>
                <a:br>
                  <a:rPr lang="en-US" altLang="zh-TW" sz="2700" b="1" i="0" kern="1200" dirty="0" smtClean="0"/>
                </a:br>
                <a:r>
                  <a:rPr lang="zh-TW" altLang="en-US" sz="2700" b="1" i="0" kern="1200" dirty="0" smtClean="0"/>
                  <a:t>相同方式分享</a:t>
                </a:r>
                <a:endParaRPr lang="zh-TW" altLang="en-US" sz="2700" kern="1200" dirty="0"/>
              </a:p>
            </p:txBody>
          </p:sp>
        </p:grpSp>
      </p:grpSp>
      <p:grpSp>
        <p:nvGrpSpPr>
          <p:cNvPr id="7" name="群組 6"/>
          <p:cNvGrpSpPr/>
          <p:nvPr/>
        </p:nvGrpSpPr>
        <p:grpSpPr>
          <a:xfrm>
            <a:off x="804359" y="1912133"/>
            <a:ext cx="2520000" cy="3946492"/>
            <a:chOff x="3337545" y="1994893"/>
            <a:chExt cx="2520000" cy="394649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545" y="1994893"/>
              <a:ext cx="2520000" cy="881704"/>
            </a:xfrm>
            <a:prstGeom prst="rect">
              <a:avLst/>
            </a:prstGeom>
          </p:spPr>
        </p:pic>
        <p:grpSp>
          <p:nvGrpSpPr>
            <p:cNvPr id="19" name="群組 18"/>
            <p:cNvGrpSpPr/>
            <p:nvPr/>
          </p:nvGrpSpPr>
          <p:grpSpPr>
            <a:xfrm>
              <a:off x="3418827" y="4357385"/>
              <a:ext cx="2357437" cy="1584000"/>
              <a:chOff x="2593181" y="419670"/>
              <a:chExt cx="2357437" cy="141446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593181" y="419670"/>
                <a:ext cx="2357437" cy="1414462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矩形 23"/>
              <p:cNvSpPr/>
              <p:nvPr/>
            </p:nvSpPr>
            <p:spPr>
              <a:xfrm>
                <a:off x="2593181" y="419670"/>
                <a:ext cx="2357437" cy="141446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just" defTabSz="800100">
                  <a:lnSpc>
                    <a:spcPts val="23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dirty="0">
                    <a:solidFill>
                      <a:schemeClr val="tx1"/>
                    </a:solidFill>
                  </a:rPr>
                  <a:t>允許使用者重製、散布、傳輸著作（包括商業性利用），但不得修改該著作。</a:t>
                </a:r>
                <a:endParaRPr lang="zh-TW" altLang="en-US" sz="18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418827" y="2927833"/>
              <a:ext cx="2357437" cy="1414462"/>
              <a:chOff x="2593181" y="94657"/>
              <a:chExt cx="2357437" cy="1414462"/>
            </a:xfrm>
            <a:solidFill>
              <a:srgbClr val="0070C0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2593181" y="94657"/>
                <a:ext cx="2357437" cy="1414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矩形 32"/>
              <p:cNvSpPr/>
              <p:nvPr/>
            </p:nvSpPr>
            <p:spPr>
              <a:xfrm>
                <a:off x="2593181" y="94657"/>
                <a:ext cx="2357437" cy="14144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ts val="3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700" b="1" i="0" kern="1200" dirty="0" smtClean="0"/>
                  <a:t>姓名標示</a:t>
                </a:r>
                <a:r>
                  <a:rPr lang="en-US" altLang="zh-TW" sz="2700" b="1" i="0" kern="1200" dirty="0" smtClean="0"/>
                  <a:t/>
                </a:r>
                <a:br>
                  <a:rPr lang="en-US" altLang="zh-TW" sz="2700" b="1" i="0" kern="1200" dirty="0" smtClean="0"/>
                </a:br>
                <a:r>
                  <a:rPr lang="zh-TW" altLang="en-US" sz="2700" b="1" i="0" kern="1200" dirty="0" smtClean="0"/>
                  <a:t>禁止改作</a:t>
                </a:r>
                <a:endParaRPr lang="zh-TW" altLang="en-US" sz="2700" kern="1200" dirty="0"/>
              </a:p>
            </p:txBody>
          </p:sp>
        </p:grpSp>
      </p:grpSp>
      <p:sp>
        <p:nvSpPr>
          <p:cNvPr id="36" name="文字方塊 35"/>
          <p:cNvSpPr txBox="1"/>
          <p:nvPr/>
        </p:nvSpPr>
        <p:spPr>
          <a:xfrm>
            <a:off x="5180638" y="5972125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資料來源：臺灣創用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計畫網站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844358" y="1904740"/>
            <a:ext cx="2520000" cy="3937724"/>
            <a:chOff x="5844358" y="1904740"/>
            <a:chExt cx="2520000" cy="3937724"/>
          </a:xfrm>
        </p:grpSpPr>
        <p:grpSp>
          <p:nvGrpSpPr>
            <p:cNvPr id="20" name="群組 19"/>
            <p:cNvGrpSpPr/>
            <p:nvPr/>
          </p:nvGrpSpPr>
          <p:grpSpPr>
            <a:xfrm>
              <a:off x="5925640" y="4258464"/>
              <a:ext cx="2357437" cy="1584000"/>
              <a:chOff x="5186363" y="419670"/>
              <a:chExt cx="2357437" cy="141446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186363" y="419670"/>
                <a:ext cx="2357437" cy="1414462"/>
              </a:xfrm>
              <a:prstGeom prst="rect">
                <a:avLst/>
              </a:prstGeom>
              <a:noFill/>
              <a:ln w="38100">
                <a:solidFill>
                  <a:srgbClr val="FF993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矩形 21" hidden="1"/>
              <p:cNvSpPr/>
              <p:nvPr/>
            </p:nvSpPr>
            <p:spPr>
              <a:xfrm>
                <a:off x="5186363" y="419670"/>
                <a:ext cx="2357437" cy="14144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t" anchorCtr="0">
                <a:noAutofit/>
              </a:bodyPr>
              <a:lstStyle/>
              <a:p>
                <a:pPr lvl="0" algn="just" defTabSz="800100" hangingPunct="0">
                  <a:lnSpc>
                    <a:spcPts val="23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zh-TW" altLang="en-US" sz="1800" kern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358" y="1904740"/>
              <a:ext cx="2520000" cy="881704"/>
            </a:xfrm>
            <a:prstGeom prst="rect">
              <a:avLst/>
            </a:prstGeom>
          </p:spPr>
        </p:pic>
        <p:grpSp>
          <p:nvGrpSpPr>
            <p:cNvPr id="41" name="群組 40"/>
            <p:cNvGrpSpPr/>
            <p:nvPr/>
          </p:nvGrpSpPr>
          <p:grpSpPr>
            <a:xfrm>
              <a:off x="5925640" y="2841791"/>
              <a:ext cx="2357437" cy="1414462"/>
              <a:chOff x="5186363" y="94657"/>
              <a:chExt cx="2357437" cy="1414462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186363" y="94657"/>
                <a:ext cx="2357437" cy="1414462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矩形 42"/>
              <p:cNvSpPr/>
              <p:nvPr/>
            </p:nvSpPr>
            <p:spPr>
              <a:xfrm>
                <a:off x="5186363" y="94657"/>
                <a:ext cx="2357437" cy="1414462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ts val="3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700" b="1" i="0" kern="1200" dirty="0" smtClean="0"/>
                  <a:t>姓名標示</a:t>
                </a:r>
                <a:r>
                  <a:rPr lang="en-US" altLang="zh-TW" sz="2700" b="1" i="0" kern="1200" dirty="0" smtClean="0"/>
                  <a:t/>
                </a:r>
                <a:br>
                  <a:rPr lang="en-US" altLang="zh-TW" sz="2700" b="1" i="0" kern="1200" dirty="0" smtClean="0"/>
                </a:br>
                <a:r>
                  <a:rPr lang="zh-TW" altLang="en-US" sz="2700" b="1" i="0" kern="1200" dirty="0" smtClean="0"/>
                  <a:t>非商業性</a:t>
                </a:r>
                <a:r>
                  <a:rPr lang="en-US" altLang="zh-TW" sz="2700" b="1" i="0" kern="1200" dirty="0" smtClean="0"/>
                  <a:t/>
                </a:r>
                <a:br>
                  <a:rPr lang="en-US" altLang="zh-TW" sz="2700" b="1" i="0" kern="1200" dirty="0" smtClean="0"/>
                </a:br>
                <a:r>
                  <a:rPr lang="zh-TW" altLang="en-US" sz="2700" b="1" i="0" kern="1200" dirty="0" smtClean="0"/>
                  <a:t>禁止改作</a:t>
                </a:r>
                <a:endParaRPr lang="zh-TW" altLang="en-US" sz="2700" kern="1200" dirty="0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5929173" y="4254354"/>
            <a:ext cx="2357437" cy="1584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lvl="0" algn="just" defTabSz="800100" hangingPunct="0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</a:rPr>
              <a:t>允許</a:t>
            </a:r>
            <a:r>
              <a:rPr lang="zh-TW" altLang="en-US" dirty="0">
                <a:solidFill>
                  <a:schemeClr val="tx1"/>
                </a:solidFill>
              </a:rPr>
              <a:t>使用者重製、散布、傳輸著作，但不得為商業目的之</a:t>
            </a:r>
            <a:r>
              <a:rPr lang="zh-TW" altLang="en-US" dirty="0" smtClean="0">
                <a:solidFill>
                  <a:schemeClr val="tx1"/>
                </a:solidFill>
              </a:rPr>
              <a:t>使用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</a:rPr>
              <a:t>不得</a:t>
            </a:r>
            <a:r>
              <a:rPr lang="zh-TW" altLang="en-US" dirty="0">
                <a:solidFill>
                  <a:schemeClr val="tx1"/>
                </a:solidFill>
              </a:rPr>
              <a:t>修改該</a:t>
            </a:r>
            <a:r>
              <a:rPr lang="zh-TW" altLang="en-US" dirty="0" smtClean="0">
                <a:solidFill>
                  <a:schemeClr val="tx1"/>
                </a:solidFill>
              </a:rPr>
              <a:t>著作並按照指定方式</a:t>
            </a:r>
            <a:r>
              <a:rPr lang="zh-TW" altLang="en-US" dirty="0">
                <a:solidFill>
                  <a:schemeClr val="tx1"/>
                </a:solidFill>
              </a:rPr>
              <a:t>表彰其姓名。</a:t>
            </a:r>
          </a:p>
        </p:txBody>
      </p:sp>
    </p:spTree>
    <p:extLst>
      <p:ext uri="{BB962C8B-B14F-4D97-AF65-F5344CB8AC3E}">
        <p14:creationId xmlns:p14="http://schemas.microsoft.com/office/powerpoint/2010/main" val="4452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認識創用</a:t>
            </a:r>
            <a:r>
              <a:rPr lang="en-US" altLang="zh-TW" dirty="0"/>
              <a:t>CC</a:t>
            </a:r>
            <a:r>
              <a:rPr lang="zh-TW" altLang="en-US" dirty="0"/>
              <a:t>授權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4" y="2109888"/>
            <a:ext cx="2423475" cy="2423475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/>
              <a:t> </a:t>
            </a:r>
            <a:r>
              <a:rPr lang="zh-TW" altLang="en-US" dirty="0" smtClean="0"/>
              <a:t>公眾</a:t>
            </a:r>
            <a:r>
              <a:rPr lang="zh-TW" altLang="en-US" dirty="0"/>
              <a:t>領域貢獻</a:t>
            </a:r>
            <a:r>
              <a:rPr lang="zh-TW" altLang="en-US" dirty="0" smtClean="0"/>
              <a:t>宣告（</a:t>
            </a:r>
            <a:r>
              <a:rPr lang="en-US" altLang="zh-TW" dirty="0"/>
              <a:t>CC0</a:t>
            </a:r>
            <a:r>
              <a:rPr lang="zh-TW" altLang="en-US" dirty="0"/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66651" y="2109888"/>
            <a:ext cx="50994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 b="1" dirty="0" smtClean="0">
                <a:solidFill>
                  <a:srgbClr val="0070C0"/>
                </a:solidFill>
              </a:rPr>
              <a:t>著作權人拋棄其著作的利益</a:t>
            </a:r>
            <a:endParaRPr lang="en-US" altLang="zh-TW" sz="2800" b="1" dirty="0" smtClean="0">
              <a:solidFill>
                <a:srgbClr val="0070C0"/>
              </a:solidFill>
            </a:endParaRPr>
          </a:p>
          <a:p>
            <a:pPr lvl="1" algn="just" hangingPunct="0"/>
            <a:r>
              <a:rPr lang="zh-TW" altLang="en-US" sz="2400" dirty="0" smtClean="0"/>
              <a:t>將著作</a:t>
            </a:r>
            <a:r>
              <a:rPr lang="zh-TW" altLang="en-US" sz="2400" dirty="0"/>
              <a:t>釋出到公眾領域，讓其</a:t>
            </a:r>
            <a:r>
              <a:rPr lang="zh-TW" altLang="en-US" sz="2400" dirty="0" smtClean="0"/>
              <a:t>他人可以自由</a:t>
            </a:r>
            <a:r>
              <a:rPr lang="zh-TW" altLang="en-US" sz="2400" dirty="0"/>
              <a:t>地以該著作為基礎，從事創作、提升或再使用等行為，而不受</a:t>
            </a:r>
            <a:r>
              <a:rPr lang="zh-TW" altLang="en-US" sz="2400" dirty="0" smtClean="0"/>
              <a:t>著作權等相關</a:t>
            </a:r>
            <a:r>
              <a:rPr lang="zh-TW" altLang="en-US" sz="2400" dirty="0"/>
              <a:t>法律的限制。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21093"/>
              </p:ext>
            </p:extLst>
          </p:nvPr>
        </p:nvGraphicFramePr>
        <p:xfrm>
          <a:off x="1226400" y="4748156"/>
          <a:ext cx="6735650" cy="145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825"/>
                <a:gridCol w="3367825"/>
              </a:tblGrid>
              <a:tr h="4941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創用</a:t>
                      </a:r>
                      <a:r>
                        <a:rPr lang="en-US" altLang="zh-TW" sz="2800" dirty="0" smtClean="0"/>
                        <a:t>CC</a:t>
                      </a:r>
                      <a:r>
                        <a:rPr lang="zh-TW" altLang="en-US" sz="2800" dirty="0" smtClean="0"/>
                        <a:t>授權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CC0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9366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著作權人保留部分權利</a:t>
                      </a:r>
                      <a:endParaRPr lang="en-US" altLang="zh-TW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不保留權利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認識創用</a:t>
            </a:r>
            <a:r>
              <a:rPr lang="en-US" altLang="zh-TW" dirty="0"/>
              <a:t>CC</a:t>
            </a:r>
            <a:r>
              <a:rPr lang="zh-TW" altLang="en-US" dirty="0"/>
              <a:t>授權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r>
              <a:rPr lang="zh-TW" altLang="en-US" dirty="0" smtClean="0"/>
              <a:t> 找尋 </a:t>
            </a:r>
            <a:r>
              <a:rPr lang="en-US" altLang="zh-TW" dirty="0"/>
              <a:t>CC </a:t>
            </a:r>
            <a:r>
              <a:rPr lang="zh-TW" altLang="en-US" dirty="0"/>
              <a:t>授權的搜尋頁</a:t>
            </a:r>
            <a:r>
              <a:rPr lang="zh-TW" altLang="en-US" dirty="0" smtClean="0"/>
              <a:t>面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2011829"/>
            <a:ext cx="5013303" cy="42609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37218" y="5776348"/>
            <a:ext cx="6201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http://creativecommons.tw/search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認識創用</a:t>
            </a:r>
            <a:r>
              <a:rPr lang="en-US" altLang="zh-TW" dirty="0"/>
              <a:t>CC</a:t>
            </a:r>
            <a:r>
              <a:rPr lang="zh-TW" altLang="en-US" dirty="0"/>
              <a:t>授權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r>
              <a:rPr lang="zh-TW" altLang="en-US" dirty="0" smtClean="0"/>
              <a:t> 找尋 </a:t>
            </a:r>
            <a:r>
              <a:rPr lang="en-US" altLang="zh-TW" dirty="0"/>
              <a:t>CC </a:t>
            </a:r>
            <a:r>
              <a:rPr lang="zh-TW" altLang="en-US" dirty="0"/>
              <a:t>授權的搜尋頁</a:t>
            </a:r>
            <a:r>
              <a:rPr lang="zh-TW" altLang="en-US" dirty="0" smtClean="0"/>
              <a:t>面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746" t="18402" r="14191" b="7789"/>
          <a:stretch/>
        </p:blipFill>
        <p:spPr>
          <a:xfrm>
            <a:off x="871268" y="2011829"/>
            <a:ext cx="7445913" cy="42877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37218" y="5776348"/>
            <a:ext cx="6463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http://search.creativecommons.org/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想一想  </a:t>
            </a:r>
            <a:r>
              <a:rPr lang="en-US" altLang="zh-TW" sz="2000" dirty="0" smtClean="0"/>
              <a:t>1/3</a:t>
            </a:r>
            <a:endParaRPr lang="zh-TW" alt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675" t="13205" r="13047" b="8165"/>
          <a:stretch/>
        </p:blipFill>
        <p:spPr>
          <a:xfrm>
            <a:off x="1167770" y="1099671"/>
            <a:ext cx="7198990" cy="4528397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023152" y="4951926"/>
            <a:ext cx="1733558" cy="676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52" y="5465433"/>
            <a:ext cx="720000" cy="72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10" y="5465433"/>
            <a:ext cx="720000" cy="720000"/>
          </a:xfrm>
          <a:prstGeom prst="rect">
            <a:avLst/>
          </a:prstGeom>
        </p:spPr>
      </p:pic>
      <p:sp>
        <p:nvSpPr>
          <p:cNvPr id="11" name="內容版面配置區 2"/>
          <p:cNvSpPr>
            <a:spLocks noGrp="1"/>
          </p:cNvSpPr>
          <p:nvPr>
            <p:ph sz="half" idx="10"/>
          </p:nvPr>
        </p:nvSpPr>
        <p:spPr>
          <a:xfrm>
            <a:off x="1494970" y="5620157"/>
            <a:ext cx="6361463" cy="833454"/>
          </a:xfrm>
        </p:spPr>
        <p:txBody>
          <a:bodyPr/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zh-TW" altLang="en-US" dirty="0" smtClean="0"/>
              <a:t>這</a:t>
            </a:r>
            <a:r>
              <a:rPr lang="zh-TW" altLang="en-US" dirty="0"/>
              <a:t>張</a:t>
            </a:r>
            <a:r>
              <a:rPr lang="zh-TW" altLang="en-US" dirty="0" smtClean="0"/>
              <a:t>圖片不能修改？</a:t>
            </a:r>
            <a:endParaRPr lang="zh-TW" altLang="en-US" dirty="0"/>
          </a:p>
        </p:txBody>
      </p:sp>
      <p:sp>
        <p:nvSpPr>
          <p:cNvPr id="12" name="加號 11"/>
          <p:cNvSpPr/>
          <p:nvPr/>
        </p:nvSpPr>
        <p:spPr>
          <a:xfrm rot="2700000">
            <a:off x="4814812" y="5174319"/>
            <a:ext cx="1396027" cy="1396027"/>
          </a:xfrm>
          <a:prstGeom prst="mathPlus">
            <a:avLst>
              <a:gd name="adj1" fmla="val 150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6618" t="14063" r="13397" b="8853"/>
          <a:stretch/>
        </p:blipFill>
        <p:spPr>
          <a:xfrm>
            <a:off x="935707" y="1099671"/>
            <a:ext cx="7363457" cy="45597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創用</a:t>
            </a:r>
            <a:r>
              <a:rPr lang="en-US" altLang="zh-TW" dirty="0"/>
              <a:t>CC</a:t>
            </a:r>
            <a:r>
              <a:rPr lang="zh-TW" altLang="en-US" dirty="0"/>
              <a:t>想一想  </a:t>
            </a:r>
            <a:r>
              <a:rPr lang="en-US" altLang="zh-TW" sz="2000" dirty="0" smtClean="0"/>
              <a:t>2/3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235624" y="4944016"/>
            <a:ext cx="1733558" cy="676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31" y="5465433"/>
            <a:ext cx="720000" cy="720000"/>
          </a:xfrm>
          <a:prstGeom prst="rect">
            <a:avLst/>
          </a:prstGeom>
        </p:spPr>
      </p:pic>
      <p:sp>
        <p:nvSpPr>
          <p:cNvPr id="7" name="內容版面配置區 2"/>
          <p:cNvSpPr>
            <a:spLocks noGrp="1"/>
          </p:cNvSpPr>
          <p:nvPr>
            <p:ph sz="half" idx="10"/>
          </p:nvPr>
        </p:nvSpPr>
        <p:spPr>
          <a:xfrm>
            <a:off x="929624" y="5637285"/>
            <a:ext cx="6361463" cy="833454"/>
          </a:xfrm>
        </p:spPr>
        <p:txBody>
          <a:bodyPr/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zh-TW" altLang="en-US" dirty="0" smtClean="0"/>
              <a:t>可以把這張圖片印在書上販賣嗎？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9" y="5465433"/>
            <a:ext cx="720000" cy="72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7" y="5465433"/>
            <a:ext cx="720000" cy="720000"/>
          </a:xfrm>
          <a:prstGeom prst="rect">
            <a:avLst/>
          </a:prstGeom>
        </p:spPr>
      </p:pic>
      <p:sp>
        <p:nvSpPr>
          <p:cNvPr id="11" name="加號 10"/>
          <p:cNvSpPr/>
          <p:nvPr/>
        </p:nvSpPr>
        <p:spPr>
          <a:xfrm rot="2700000">
            <a:off x="4814812" y="5174319"/>
            <a:ext cx="1396027" cy="1396027"/>
          </a:xfrm>
          <a:prstGeom prst="mathPlus">
            <a:avLst>
              <a:gd name="adj1" fmla="val 150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想一想  </a:t>
            </a:r>
            <a:r>
              <a:rPr lang="en-US" altLang="zh-TW" sz="2000" dirty="0" smtClean="0"/>
              <a:t>3/3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pPr marL="288000" indent="-28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如何判斷著作是否採用創用 </a:t>
            </a:r>
            <a:r>
              <a:rPr lang="en-US" altLang="zh-TW" b="1" dirty="0">
                <a:solidFill>
                  <a:srgbClr val="0070C0"/>
                </a:solidFill>
              </a:rPr>
              <a:t>CC </a:t>
            </a:r>
            <a:r>
              <a:rPr lang="zh-TW" altLang="en-US" b="1" dirty="0">
                <a:solidFill>
                  <a:srgbClr val="0070C0"/>
                </a:solidFill>
              </a:rPr>
              <a:t>授權</a:t>
            </a:r>
            <a:r>
              <a:rPr lang="zh-TW" altLang="en-US" b="1" dirty="0" smtClean="0">
                <a:solidFill>
                  <a:srgbClr val="0070C0"/>
                </a:solidFill>
              </a:rPr>
              <a:t>？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749808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sz="2600" dirty="0"/>
              <a:t>看到創用 </a:t>
            </a:r>
            <a:r>
              <a:rPr lang="en-US" altLang="zh-TW" sz="2600" dirty="0"/>
              <a:t>CC </a:t>
            </a:r>
            <a:r>
              <a:rPr lang="zh-TW" altLang="en-US" sz="2600" dirty="0"/>
              <a:t>授權標章</a:t>
            </a:r>
            <a:r>
              <a:rPr lang="zh-TW" altLang="en-US" sz="2600" dirty="0" smtClean="0"/>
              <a:t>圖示或</a:t>
            </a:r>
            <a:r>
              <a:rPr lang="zh-TW" altLang="en-US" sz="2600" dirty="0"/>
              <a:t>用文字宣告時就表示該著作採創用 </a:t>
            </a:r>
            <a:r>
              <a:rPr lang="en-US" altLang="zh-TW" sz="2600" dirty="0"/>
              <a:t>CC </a:t>
            </a:r>
            <a:r>
              <a:rPr lang="zh-TW" altLang="en-US" sz="2600" dirty="0"/>
              <a:t>授權公眾使用。</a:t>
            </a:r>
            <a:endParaRPr lang="en-US" altLang="zh-TW" sz="2600" dirty="0" smtClean="0"/>
          </a:p>
          <a:p>
            <a:pPr marL="288000" indent="-28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我要使用</a:t>
            </a:r>
            <a:r>
              <a:rPr lang="zh-TW" altLang="en-US" b="1" dirty="0" smtClean="0">
                <a:solidFill>
                  <a:srgbClr val="0070C0"/>
                </a:solidFill>
              </a:rPr>
              <a:t>標示「</a:t>
            </a:r>
            <a:r>
              <a:rPr lang="zh-TW" altLang="en-US" b="1" dirty="0">
                <a:solidFill>
                  <a:srgbClr val="0070C0"/>
                </a:solidFill>
              </a:rPr>
              <a:t>創用 </a:t>
            </a:r>
            <a:r>
              <a:rPr lang="en-US" altLang="zh-TW" b="1" dirty="0">
                <a:solidFill>
                  <a:srgbClr val="0070C0"/>
                </a:solidFill>
              </a:rPr>
              <a:t>CC</a:t>
            </a:r>
            <a:r>
              <a:rPr lang="zh-TW" altLang="en-US" b="1" dirty="0">
                <a:solidFill>
                  <a:srgbClr val="0070C0"/>
                </a:solidFill>
              </a:rPr>
              <a:t>」的作品，</a:t>
            </a:r>
            <a:r>
              <a:rPr lang="zh-TW" altLang="en-US" b="1" dirty="0" smtClean="0">
                <a:solidFill>
                  <a:srgbClr val="0070C0"/>
                </a:solidFill>
              </a:rPr>
              <a:t>是否</a:t>
            </a:r>
            <a:r>
              <a:rPr lang="zh-TW" altLang="en-US" b="1" dirty="0">
                <a:solidFill>
                  <a:srgbClr val="0070C0"/>
                </a:solidFill>
              </a:rPr>
              <a:t>要</a:t>
            </a:r>
            <a:r>
              <a:rPr lang="zh-TW" altLang="en-US" b="1" dirty="0" smtClean="0">
                <a:solidFill>
                  <a:srgbClr val="0070C0"/>
                </a:solidFill>
              </a:rPr>
              <a:t>先</a:t>
            </a:r>
            <a:r>
              <a:rPr lang="zh-TW" altLang="en-US" b="1" dirty="0">
                <a:solidFill>
                  <a:srgbClr val="0070C0"/>
                </a:solidFill>
              </a:rPr>
              <a:t>向台灣創用 </a:t>
            </a:r>
            <a:r>
              <a:rPr lang="en-US" altLang="zh-TW" b="1" dirty="0">
                <a:solidFill>
                  <a:srgbClr val="0070C0"/>
                </a:solidFill>
              </a:rPr>
              <a:t>CC </a:t>
            </a:r>
            <a:r>
              <a:rPr lang="zh-TW" altLang="en-US" b="1" dirty="0">
                <a:solidFill>
                  <a:srgbClr val="0070C0"/>
                </a:solidFill>
              </a:rPr>
              <a:t>計畫登記</a:t>
            </a:r>
            <a:r>
              <a:rPr lang="zh-TW" altLang="en-US" b="1" dirty="0" smtClean="0">
                <a:solidFill>
                  <a:srgbClr val="0070C0"/>
                </a:solidFill>
              </a:rPr>
              <a:t>？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749808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sz="2600" dirty="0">
                <a:solidFill>
                  <a:srgbClr val="FF0000"/>
                </a:solidFill>
              </a:rPr>
              <a:t>不用</a:t>
            </a:r>
            <a:r>
              <a:rPr lang="zh-TW" altLang="en-US" sz="2600" dirty="0"/>
              <a:t>。著作權人若將他的一項作品採創用 </a:t>
            </a:r>
            <a:r>
              <a:rPr lang="en-US" altLang="zh-TW" sz="2600" dirty="0"/>
              <a:t>CC </a:t>
            </a:r>
            <a:r>
              <a:rPr lang="zh-TW" altLang="en-US" sz="2600" dirty="0"/>
              <a:t>授權條款釋出，他就清楚告知一般</a:t>
            </a:r>
            <a:r>
              <a:rPr lang="zh-TW" altLang="en-US" sz="2600" dirty="0" smtClean="0"/>
              <a:t>大眾可以</a:t>
            </a:r>
            <a:r>
              <a:rPr lang="zh-TW" altLang="en-US" sz="2600" dirty="0"/>
              <a:t>使用此</a:t>
            </a:r>
            <a:r>
              <a:rPr lang="zh-TW" altLang="en-US" sz="2600" dirty="0" smtClean="0"/>
              <a:t>作品。</a:t>
            </a:r>
            <a:endParaRPr lang="en-US" altLang="zh-TW" sz="2600" dirty="0"/>
          </a:p>
          <a:p>
            <a:pPr marL="288000" indent="-288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</a:rPr>
              <a:t>用</a:t>
            </a:r>
            <a:r>
              <a:rPr lang="zh-TW" altLang="en-US" b="1" dirty="0" smtClean="0">
                <a:solidFill>
                  <a:srgbClr val="0070C0"/>
                </a:solidFill>
              </a:rPr>
              <a:t>創用 </a:t>
            </a:r>
            <a:r>
              <a:rPr lang="en-US" altLang="zh-TW" b="1" dirty="0">
                <a:solidFill>
                  <a:srgbClr val="0070C0"/>
                </a:solidFill>
              </a:rPr>
              <a:t>CC </a:t>
            </a:r>
            <a:r>
              <a:rPr lang="zh-TW" altLang="en-US" b="1" dirty="0">
                <a:solidFill>
                  <a:srgbClr val="0070C0"/>
                </a:solidFill>
              </a:rPr>
              <a:t>素材就不用</a:t>
            </a:r>
            <a:r>
              <a:rPr lang="zh-TW" altLang="en-US" b="1" dirty="0" smtClean="0">
                <a:solidFill>
                  <a:srgbClr val="0070C0"/>
                </a:solidFill>
              </a:rPr>
              <a:t>付錢嗎？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749808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FF0000"/>
                </a:solidFill>
              </a:rPr>
              <a:t>不一定</a:t>
            </a:r>
            <a:r>
              <a:rPr lang="zh-TW" altLang="en-US" dirty="0" smtClean="0"/>
              <a:t>！若超過</a:t>
            </a:r>
            <a:r>
              <a:rPr lang="zh-TW" altLang="en-US" dirty="0"/>
              <a:t>所授權釋出的條件</a:t>
            </a:r>
            <a:r>
              <a:rPr lang="zh-TW" altLang="en-US" dirty="0" smtClean="0"/>
              <a:t>範圍，需要</a:t>
            </a:r>
            <a:r>
              <a:rPr lang="zh-TW" altLang="en-US" dirty="0"/>
              <a:t>另外談授權</a:t>
            </a:r>
            <a:r>
              <a:rPr lang="zh-TW" altLang="en-US" dirty="0" smtClean="0"/>
              <a:t>，可能</a:t>
            </a:r>
            <a:r>
              <a:rPr lang="zh-TW" altLang="en-US" dirty="0"/>
              <a:t>會出現授權費用的要求。</a:t>
            </a:r>
          </a:p>
        </p:txBody>
      </p:sp>
    </p:spTree>
    <p:extLst>
      <p:ext uri="{BB962C8B-B14F-4D97-AF65-F5344CB8AC3E}">
        <p14:creationId xmlns:p14="http://schemas.microsoft.com/office/powerpoint/2010/main" val="6360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上機實作囉～～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0"/>
          </p:nvPr>
        </p:nvSpPr>
        <p:spPr>
          <a:xfrm>
            <a:off x="822960" y="1390649"/>
            <a:ext cx="7543800" cy="618456"/>
          </a:xfrm>
        </p:spPr>
        <p:txBody>
          <a:bodyPr/>
          <a:lstStyle/>
          <a:p>
            <a:r>
              <a:rPr lang="zh-TW" altLang="en-US" dirty="0" smtClean="0"/>
              <a:t>利用行動載具或</a:t>
            </a:r>
            <a:r>
              <a:rPr lang="zh-TW" altLang="en-US" dirty="0"/>
              <a:t>電腦，找尋 </a:t>
            </a:r>
            <a:r>
              <a:rPr lang="en-US" altLang="zh-TW" dirty="0"/>
              <a:t>CC </a:t>
            </a:r>
            <a:r>
              <a:rPr lang="zh-TW" altLang="en-US" dirty="0"/>
              <a:t>授權</a:t>
            </a:r>
            <a:r>
              <a:rPr lang="zh-TW" altLang="en-US" dirty="0" smtClean="0"/>
              <a:t>的著作。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37915385"/>
              </p:ext>
            </p:extLst>
          </p:nvPr>
        </p:nvGraphicFramePr>
        <p:xfrm>
          <a:off x="980296" y="2009105"/>
          <a:ext cx="738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7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5659" y="1915986"/>
            <a:ext cx="7759065" cy="24223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/>
              <a:t>Thank You</a:t>
            </a:r>
            <a:br>
              <a:rPr lang="en-US" altLang="zh-TW" dirty="0"/>
            </a:br>
            <a:r>
              <a:rPr lang="zh-TW" altLang="en-US" dirty="0"/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1028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0"/>
          </p:nvPr>
        </p:nvSpPr>
        <p:spPr>
          <a:xfrm>
            <a:off x="822960" y="1252071"/>
            <a:ext cx="8016240" cy="5168196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認知</a:t>
            </a:r>
          </a:p>
          <a:p>
            <a:pPr lvl="1"/>
            <a:r>
              <a:rPr lang="zh-TW" altLang="en-US" dirty="0" smtClean="0"/>
              <a:t>能理解智慧財產權與創用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的意涵。</a:t>
            </a:r>
            <a:endParaRPr lang="zh-TW" altLang="en-US" dirty="0"/>
          </a:p>
          <a:p>
            <a:r>
              <a:rPr lang="zh-TW" altLang="en-US" sz="4800" b="1" dirty="0"/>
              <a:t>情意</a:t>
            </a:r>
          </a:p>
          <a:p>
            <a:pPr lvl="1"/>
            <a:r>
              <a:rPr lang="zh-TW" altLang="en-US" dirty="0" smtClean="0"/>
              <a:t>運用資源時，能遵守智慧財產權的相關規定。</a:t>
            </a:r>
            <a:endParaRPr lang="en-US" altLang="zh-TW" dirty="0"/>
          </a:p>
          <a:p>
            <a:r>
              <a:rPr lang="zh-TW" altLang="en-US" sz="4800" b="1" dirty="0" smtClean="0"/>
              <a:t>技能</a:t>
            </a:r>
            <a:endParaRPr lang="zh-TW" altLang="en-US" sz="4800" b="1" dirty="0"/>
          </a:p>
          <a:p>
            <a:pPr lvl="1"/>
            <a:r>
              <a:rPr lang="zh-TW" altLang="en-US" dirty="0" smtClean="0"/>
              <a:t>能在網際網路上搜尋有創用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標示的資源。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04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智慧財產校園篇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3924300"/>
            <a:ext cx="7543800" cy="1201491"/>
          </a:xfrm>
        </p:spPr>
        <p:txBody>
          <a:bodyPr>
            <a:normAutofit/>
          </a:bodyPr>
          <a:lstStyle/>
          <a:p>
            <a:r>
              <a:rPr lang="en-US" altLang="zh-TW" dirty="0"/>
              <a:t>1-4-1</a:t>
            </a:r>
            <a:r>
              <a:rPr lang="zh-TW" altLang="en-US" dirty="0"/>
              <a:t>認識智慧財產權</a:t>
            </a:r>
          </a:p>
          <a:p>
            <a:r>
              <a:rPr lang="en-US" altLang="zh-TW" dirty="0"/>
              <a:t>1-4-2</a:t>
            </a:r>
            <a:r>
              <a:rPr lang="zh-TW" altLang="en-US" dirty="0"/>
              <a:t>著作權的合理</a:t>
            </a:r>
            <a:r>
              <a:rPr lang="zh-TW" altLang="en-US" dirty="0" smtClean="0"/>
              <a:t>使用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5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智慧財產達人挑戰  </a:t>
            </a:r>
            <a:r>
              <a:rPr lang="en-US" altLang="zh-TW" sz="2000" dirty="0" smtClean="0"/>
              <a:t>1/3</a:t>
            </a:r>
            <a:endParaRPr lang="zh-TW" altLang="en-US" sz="2000" dirty="0"/>
          </a:p>
        </p:txBody>
      </p:sp>
      <p:sp>
        <p:nvSpPr>
          <p:cNvPr id="4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1390649"/>
            <a:ext cx="5874054" cy="229271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anchor="ctr">
            <a:normAutofit/>
          </a:bodyPr>
          <a:lstStyle/>
          <a:p>
            <a:pPr algn="just" hangingPunct="0"/>
            <a:r>
              <a:rPr lang="zh-TW" altLang="en-US" sz="3200" dirty="0" smtClean="0"/>
              <a:t>小佑寫作業時，直接把網路上小昌所寫的文章複製貼上變成自己的作品繳交。</a:t>
            </a:r>
            <a:endParaRPr lang="zh-TW" altLang="en-US" sz="3200" dirty="0"/>
          </a:p>
        </p:txBody>
      </p:sp>
      <p:sp>
        <p:nvSpPr>
          <p:cNvPr id="5" name="書卷 (水平) 4"/>
          <p:cNvSpPr/>
          <p:nvPr/>
        </p:nvSpPr>
        <p:spPr>
          <a:xfrm>
            <a:off x="3503053" y="3206840"/>
            <a:ext cx="4757780" cy="2859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可以未經</a:t>
            </a:r>
            <a:r>
              <a:rPr lang="zh-TW" altLang="en-US" sz="3600" b="1" dirty="0"/>
              <a:t>他人允許使用別人</a:t>
            </a:r>
            <a:r>
              <a:rPr lang="zh-TW" altLang="en-US" sz="3600" b="1" dirty="0" smtClean="0"/>
              <a:t>的文章嗎？</a:t>
            </a:r>
            <a:endParaRPr lang="zh-TW" altLang="en-US" sz="3600" b="1" dirty="0"/>
          </a:p>
        </p:txBody>
      </p:sp>
      <p:sp>
        <p:nvSpPr>
          <p:cNvPr id="6" name="加號 5"/>
          <p:cNvSpPr/>
          <p:nvPr/>
        </p:nvSpPr>
        <p:spPr>
          <a:xfrm rot="2700000">
            <a:off x="3781607" y="2536059"/>
            <a:ext cx="4200671" cy="4200671"/>
          </a:xfrm>
          <a:prstGeom prst="mathPlus">
            <a:avLst>
              <a:gd name="adj1" fmla="val 150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</a:t>
            </a:r>
            <a:r>
              <a:rPr lang="zh-TW" altLang="en-US" dirty="0"/>
              <a:t>財產達人挑戰  </a:t>
            </a:r>
            <a:r>
              <a:rPr lang="en-US" altLang="zh-TW" sz="2000" dirty="0" smtClean="0"/>
              <a:t>2/3</a:t>
            </a:r>
            <a:endParaRPr lang="zh-TW" altLang="en-US" sz="2000" dirty="0"/>
          </a:p>
        </p:txBody>
      </p:sp>
      <p:sp>
        <p:nvSpPr>
          <p:cNvPr id="4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1390649"/>
            <a:ext cx="5874054" cy="229271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anchor="ctr">
            <a:normAutofit/>
          </a:bodyPr>
          <a:lstStyle/>
          <a:p>
            <a:pPr algn="just" hangingPunct="0"/>
            <a:r>
              <a:rPr lang="zh-TW" altLang="en-US" sz="3200" dirty="0" smtClean="0"/>
              <a:t>小翠老師在上課時，使用網路上他人繪製的地圖進行教學。</a:t>
            </a:r>
            <a:endParaRPr lang="zh-TW" altLang="en-US" sz="3200" dirty="0"/>
          </a:p>
        </p:txBody>
      </p:sp>
      <p:sp>
        <p:nvSpPr>
          <p:cNvPr id="5" name="書卷 (水平) 4"/>
          <p:cNvSpPr/>
          <p:nvPr/>
        </p:nvSpPr>
        <p:spPr>
          <a:xfrm>
            <a:off x="3503053" y="3206840"/>
            <a:ext cx="4757780" cy="2859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教學時可以使用他人繪製的地圖嗎？</a:t>
            </a:r>
            <a:endParaRPr lang="zh-TW" altLang="en-US" sz="3600" b="1" dirty="0"/>
          </a:p>
        </p:txBody>
      </p:sp>
      <p:sp>
        <p:nvSpPr>
          <p:cNvPr id="6" name="甜甜圈 5"/>
          <p:cNvSpPr/>
          <p:nvPr/>
        </p:nvSpPr>
        <p:spPr>
          <a:xfrm>
            <a:off x="4597758" y="3219719"/>
            <a:ext cx="2846231" cy="2846231"/>
          </a:xfrm>
          <a:prstGeom prst="donut">
            <a:avLst>
              <a:gd name="adj" fmla="val 3009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</a:t>
            </a:r>
            <a:r>
              <a:rPr lang="zh-TW" altLang="en-US" dirty="0"/>
              <a:t>財產達人挑戰  </a:t>
            </a:r>
            <a:r>
              <a:rPr lang="en-US" altLang="zh-TW" sz="2000" dirty="0" smtClean="0"/>
              <a:t>3/3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0"/>
          </p:nvPr>
        </p:nvSpPr>
        <p:spPr>
          <a:xfrm>
            <a:off x="822960" y="1390649"/>
            <a:ext cx="5874054" cy="229271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108000" rIns="108000" bIns="108000" anchor="ctr">
            <a:normAutofit fontScale="92500"/>
          </a:bodyPr>
          <a:lstStyle/>
          <a:p>
            <a:pPr algn="just" hangingPunct="0"/>
            <a:r>
              <a:rPr lang="zh-TW" altLang="en-US" sz="3200" dirty="0"/>
              <a:t>小</a:t>
            </a:r>
            <a:r>
              <a:rPr lang="zh-TW" altLang="en-US" sz="3200" dirty="0" smtClean="0"/>
              <a:t>晴是網路直播主，為了增加節目的可看性和收視量，會把自己喜愛的音樂和</a:t>
            </a:r>
            <a:r>
              <a:rPr lang="en-US" altLang="zh-TW" sz="3200" dirty="0" smtClean="0"/>
              <a:t>MV</a:t>
            </a:r>
            <a:r>
              <a:rPr lang="zh-TW" altLang="en-US" sz="3200" dirty="0" smtClean="0"/>
              <a:t>畫面，透過網路搜尋直接直播分享給大家看。</a:t>
            </a:r>
            <a:endParaRPr lang="zh-TW" altLang="en-US" sz="3200" dirty="0"/>
          </a:p>
        </p:txBody>
      </p:sp>
      <p:sp>
        <p:nvSpPr>
          <p:cNvPr id="4" name="書卷 (水平) 3"/>
          <p:cNvSpPr/>
          <p:nvPr/>
        </p:nvSpPr>
        <p:spPr>
          <a:xfrm>
            <a:off x="3503053" y="3206840"/>
            <a:ext cx="4757780" cy="2859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可以在直播時使用網路上的音樂嗎？</a:t>
            </a:r>
            <a:endParaRPr lang="zh-TW" altLang="en-US" sz="3600" b="1" dirty="0"/>
          </a:p>
        </p:txBody>
      </p:sp>
      <p:sp>
        <p:nvSpPr>
          <p:cNvPr id="5" name="加號 4"/>
          <p:cNvSpPr/>
          <p:nvPr/>
        </p:nvSpPr>
        <p:spPr>
          <a:xfrm rot="2700000">
            <a:off x="3781608" y="2536060"/>
            <a:ext cx="4200671" cy="4200671"/>
          </a:xfrm>
          <a:prstGeom prst="mathPlus">
            <a:avLst>
              <a:gd name="adj1" fmla="val 150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3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認識智慧財產權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什麼是財產？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80638" y="590708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資料來源：經濟部智慧財產局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780580947"/>
              </p:ext>
            </p:extLst>
          </p:nvPr>
        </p:nvGraphicFramePr>
        <p:xfrm>
          <a:off x="703844" y="1879600"/>
          <a:ext cx="7780762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8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1796</Words>
  <Application>Microsoft Office PowerPoint</Application>
  <PresentationFormat>如螢幕大小 (4:3)</PresentationFormat>
  <Paragraphs>244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Retrospect</vt:lpstr>
      <vt:lpstr>圖書館利用1-4 智慧財產權的合理使用</vt:lpstr>
      <vt:lpstr> 圖書資訊利用教育課程綱要及教案設計小組</vt:lpstr>
      <vt:lpstr>大綱</vt:lpstr>
      <vt:lpstr>教學目標</vt:lpstr>
      <vt:lpstr>智慧財產校園篇</vt:lpstr>
      <vt:lpstr>智慧財產達人挑戰  1/3</vt:lpstr>
      <vt:lpstr>智慧財產達人挑戰  2/3</vt:lpstr>
      <vt:lpstr>智慧財產達人挑戰  3/3</vt:lpstr>
      <vt:lpstr>認識智慧財產權</vt:lpstr>
      <vt:lpstr>認識智慧財產權</vt:lpstr>
      <vt:lpstr>認識智慧財產權</vt:lpstr>
      <vt:lpstr>認識智慧財產權</vt:lpstr>
      <vt:lpstr>著作權的合理使用</vt:lpstr>
      <vt:lpstr>著作權的合理使用</vt:lpstr>
      <vt:lpstr>著作權的合理使用</vt:lpstr>
      <vt:lpstr>著作權的合理使用</vt:lpstr>
      <vt:lpstr>著作權的合理使用</vt:lpstr>
      <vt:lpstr>著作權的合理使用</vt:lpstr>
      <vt:lpstr>合理使用著作權挑戰賽  1/6</vt:lpstr>
      <vt:lpstr>合理使用著作權挑戰賽  2/6</vt:lpstr>
      <vt:lpstr>合理使用著作權挑戰賽  3/6</vt:lpstr>
      <vt:lpstr>合理使用著作權挑戰賽  4/6</vt:lpstr>
      <vt:lpstr>合理使用著作權挑戰賽  5/6</vt:lpstr>
      <vt:lpstr>合理使用著作權挑戰賽  6/6</vt:lpstr>
      <vt:lpstr>標示創用CC授權 創作使用都便利</vt:lpstr>
      <vt:lpstr>創用CC簡介卡通</vt:lpstr>
      <vt:lpstr>認識創用CC授權</vt:lpstr>
      <vt:lpstr>認識創用CC授權</vt:lpstr>
      <vt:lpstr>認識創用CC授權</vt:lpstr>
      <vt:lpstr>認識創用CC授權</vt:lpstr>
      <vt:lpstr>認識創用CC授權</vt:lpstr>
      <vt:lpstr>認識創用CC授權</vt:lpstr>
      <vt:lpstr>認識創用CC授權</vt:lpstr>
      <vt:lpstr>認識創用CC授權</vt:lpstr>
      <vt:lpstr>創用CC想一想  1/3</vt:lpstr>
      <vt:lpstr>創用CC想一想  2/3</vt:lpstr>
      <vt:lpstr>創用CC想一想  3/3</vt:lpstr>
      <vt:lpstr>上機實作囉～～</vt:lpstr>
      <vt:lpstr>Thank You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between English-Speaking and Chinese-Speaking Users and Librarians on Social Networking Sites  Hong Huang School of Information, University of South Florida, 4202 E. Fowler Ave, Tampa, Florida, 33620-7800. E-mail:  honghuang@usf.edu  Samuel Kai-Wah Chu Division of Information and Technology Studies, Faculty of Education,  The University of Hong Kong, Pokfulam Road, Hong Kong E-mail: samchu@hkucc.hku.hk   Dora Yu-Ting Chen Faculty of Education, The University of Hong Kong, Pokfulam Road, Hong Kong  E-mail: pcyuting@gmail.com</dc:title>
  <dc:creator>Derek Wong</dc:creator>
  <cp:lastModifiedBy>User</cp:lastModifiedBy>
  <cp:revision>269</cp:revision>
  <cp:lastPrinted>2014-05-27T09:44:12Z</cp:lastPrinted>
  <dcterms:created xsi:type="dcterms:W3CDTF">2014-05-24T15:43:25Z</dcterms:created>
  <dcterms:modified xsi:type="dcterms:W3CDTF">2018-05-22T07:54:08Z</dcterms:modified>
</cp:coreProperties>
</file>