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handoutMasterIdLst>
    <p:handoutMasterId r:id="rId17"/>
  </p:handoutMasterIdLst>
  <p:sldIdLst>
    <p:sldId id="424" r:id="rId2"/>
    <p:sldId id="428" r:id="rId3"/>
    <p:sldId id="425" r:id="rId4"/>
    <p:sldId id="443" r:id="rId5"/>
    <p:sldId id="435" r:id="rId6"/>
    <p:sldId id="436" r:id="rId7"/>
    <p:sldId id="437" r:id="rId8"/>
    <p:sldId id="427" r:id="rId9"/>
    <p:sldId id="438" r:id="rId10"/>
    <p:sldId id="439" r:id="rId11"/>
    <p:sldId id="442" r:id="rId12"/>
    <p:sldId id="440" r:id="rId13"/>
    <p:sldId id="441" r:id="rId14"/>
    <p:sldId id="422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 Sam" initials="C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9456" autoAdjust="0"/>
  </p:normalViewPr>
  <p:slideViewPr>
    <p:cSldViewPr snapToGrid="0">
      <p:cViewPr varScale="1">
        <p:scale>
          <a:sx n="68" d="100"/>
          <a:sy n="68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9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DD758-2FB8-7443-BC51-746F650D4673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EC9DB3E-A18E-AE4F-8EB5-764E692EEA68}">
      <dgm:prSet phldrT="[文字]"/>
      <dgm:spPr/>
      <dgm:t>
        <a:bodyPr/>
        <a:lstStyle/>
        <a:p>
          <a:r>
            <a:rPr lang="zh-TW" altLang="en-US" dirty="0" smtClean="0"/>
            <a:t>環保</a:t>
          </a:r>
          <a:endParaRPr lang="zh-TW" altLang="en-US" dirty="0"/>
        </a:p>
      </dgm:t>
    </dgm:pt>
    <dgm:pt modelId="{D3052E50-0F37-2B43-9FE6-402C452F8A19}" type="parTrans" cxnId="{331DFA49-BF77-164B-986A-D18CA57BB102}">
      <dgm:prSet/>
      <dgm:spPr/>
      <dgm:t>
        <a:bodyPr/>
        <a:lstStyle/>
        <a:p>
          <a:endParaRPr lang="zh-TW" altLang="en-US"/>
        </a:p>
      </dgm:t>
    </dgm:pt>
    <dgm:pt modelId="{982821FB-EF23-C548-A876-863239181FE1}" type="sibTrans" cxnId="{331DFA49-BF77-164B-986A-D18CA57BB102}">
      <dgm:prSet/>
      <dgm:spPr/>
      <dgm:t>
        <a:bodyPr/>
        <a:lstStyle/>
        <a:p>
          <a:endParaRPr lang="zh-TW" altLang="en-US"/>
        </a:p>
      </dgm:t>
    </dgm:pt>
    <dgm:pt modelId="{F36042E0-EC08-5947-98AC-870B7B2EECB7}">
      <dgm:prSet phldrT="[文字]"/>
      <dgm:spPr/>
      <dgm:t>
        <a:bodyPr/>
        <a:lstStyle/>
        <a:p>
          <a:r>
            <a:rPr lang="en-US" altLang="zh-TW" dirty="0" smtClean="0"/>
            <a:t>A</a:t>
          </a:r>
          <a:endParaRPr lang="zh-TW" altLang="en-US" dirty="0"/>
        </a:p>
      </dgm:t>
    </dgm:pt>
    <dgm:pt modelId="{D71148D6-196A-4343-8056-D43426D3E953}" type="parTrans" cxnId="{BEFB01A2-59E5-5845-942F-791E02FC8620}">
      <dgm:prSet/>
      <dgm:spPr/>
      <dgm:t>
        <a:bodyPr/>
        <a:lstStyle/>
        <a:p>
          <a:endParaRPr lang="zh-TW" altLang="en-US"/>
        </a:p>
      </dgm:t>
    </dgm:pt>
    <dgm:pt modelId="{6C66CCD7-57EA-7E43-8A26-794AD4A10A49}" type="sibTrans" cxnId="{BEFB01A2-59E5-5845-942F-791E02FC8620}">
      <dgm:prSet/>
      <dgm:spPr/>
      <dgm:t>
        <a:bodyPr/>
        <a:lstStyle/>
        <a:p>
          <a:endParaRPr lang="zh-TW" altLang="en-US"/>
        </a:p>
      </dgm:t>
    </dgm:pt>
    <dgm:pt modelId="{394AACF4-232D-714D-B56D-F1E90C9FEC16}">
      <dgm:prSet phldrT="[文字]"/>
      <dgm:spPr/>
      <dgm:t>
        <a:bodyPr/>
        <a:lstStyle/>
        <a:p>
          <a:r>
            <a:rPr lang="en-US" altLang="zh-TW" dirty="0" smtClean="0"/>
            <a:t>B</a:t>
          </a:r>
          <a:endParaRPr lang="zh-TW" altLang="en-US" dirty="0"/>
        </a:p>
      </dgm:t>
    </dgm:pt>
    <dgm:pt modelId="{9B44CEB8-F035-DF4B-9C20-5461EA217DE9}" type="parTrans" cxnId="{7366E18C-1F1E-BF44-A58D-BA1A39F9F342}">
      <dgm:prSet/>
      <dgm:spPr/>
      <dgm:t>
        <a:bodyPr/>
        <a:lstStyle/>
        <a:p>
          <a:endParaRPr lang="zh-TW" altLang="en-US"/>
        </a:p>
      </dgm:t>
    </dgm:pt>
    <dgm:pt modelId="{C54ED895-F50E-9A4A-BBF9-9C650566DCBE}" type="sibTrans" cxnId="{7366E18C-1F1E-BF44-A58D-BA1A39F9F342}">
      <dgm:prSet/>
      <dgm:spPr/>
      <dgm:t>
        <a:bodyPr/>
        <a:lstStyle/>
        <a:p>
          <a:endParaRPr lang="zh-TW" altLang="en-US"/>
        </a:p>
      </dgm:t>
    </dgm:pt>
    <dgm:pt modelId="{F30A43E9-9FF7-FE4C-8C47-8EAEEEEAD6D7}">
      <dgm:prSet phldrT="[文字]"/>
      <dgm:spPr/>
      <dgm:t>
        <a:bodyPr/>
        <a:lstStyle/>
        <a:p>
          <a:r>
            <a:rPr lang="en-US" altLang="zh-TW" dirty="0" smtClean="0"/>
            <a:t>C</a:t>
          </a:r>
          <a:endParaRPr lang="zh-TW" altLang="en-US" dirty="0"/>
        </a:p>
      </dgm:t>
    </dgm:pt>
    <dgm:pt modelId="{D389EFCB-852E-0440-881E-EF9BF0E7A02C}" type="parTrans" cxnId="{4A847F18-31CB-2347-8585-C202F9D1F91D}">
      <dgm:prSet/>
      <dgm:spPr/>
      <dgm:t>
        <a:bodyPr/>
        <a:lstStyle/>
        <a:p>
          <a:endParaRPr lang="zh-TW" altLang="en-US"/>
        </a:p>
      </dgm:t>
    </dgm:pt>
    <dgm:pt modelId="{8AF2E550-0367-2E44-8062-65AA4AB46D2E}" type="sibTrans" cxnId="{4A847F18-31CB-2347-8585-C202F9D1F91D}">
      <dgm:prSet/>
      <dgm:spPr/>
      <dgm:t>
        <a:bodyPr/>
        <a:lstStyle/>
        <a:p>
          <a:endParaRPr lang="zh-TW" altLang="en-US"/>
        </a:p>
      </dgm:t>
    </dgm:pt>
    <dgm:pt modelId="{86166E81-F043-AB44-8AD3-04E507DB2101}">
      <dgm:prSet phldrT="[文字]"/>
      <dgm:spPr/>
      <dgm:t>
        <a:bodyPr/>
        <a:lstStyle/>
        <a:p>
          <a:r>
            <a:rPr lang="en-US" altLang="zh-TW" dirty="0" smtClean="0"/>
            <a:t>D</a:t>
          </a:r>
          <a:endParaRPr lang="zh-TW" altLang="en-US" dirty="0" smtClean="0"/>
        </a:p>
      </dgm:t>
    </dgm:pt>
    <dgm:pt modelId="{649F79FF-CAA7-8B4D-9154-B06E19F79970}" type="parTrans" cxnId="{84BA03E2-2464-2E4D-8509-5B1021DB4AA2}">
      <dgm:prSet/>
      <dgm:spPr/>
      <dgm:t>
        <a:bodyPr/>
        <a:lstStyle/>
        <a:p>
          <a:endParaRPr lang="zh-TW" altLang="en-US"/>
        </a:p>
      </dgm:t>
    </dgm:pt>
    <dgm:pt modelId="{A7A4D25C-F077-D846-96D8-D5F00FC5DA0A}" type="sibTrans" cxnId="{84BA03E2-2464-2E4D-8509-5B1021DB4AA2}">
      <dgm:prSet/>
      <dgm:spPr/>
      <dgm:t>
        <a:bodyPr/>
        <a:lstStyle/>
        <a:p>
          <a:endParaRPr lang="zh-TW" altLang="en-US"/>
        </a:p>
      </dgm:t>
    </dgm:pt>
    <dgm:pt modelId="{4DE65427-DFB5-D04B-AFEB-EFD53703CCCC}">
      <dgm:prSet/>
      <dgm:spPr/>
      <dgm:t>
        <a:bodyPr/>
        <a:lstStyle/>
        <a:p>
          <a:r>
            <a:rPr lang="en-US" altLang="zh-TW" dirty="0" smtClean="0"/>
            <a:t>⋯⋯</a:t>
          </a:r>
          <a:endParaRPr lang="zh-TW" altLang="en-US" dirty="0"/>
        </a:p>
      </dgm:t>
    </dgm:pt>
    <dgm:pt modelId="{D5B20CAC-414F-5F41-BC71-9F7D6F9446FD}" type="parTrans" cxnId="{F971378A-4C1C-1847-B66F-B5D061613C35}">
      <dgm:prSet/>
      <dgm:spPr/>
      <dgm:t>
        <a:bodyPr/>
        <a:lstStyle/>
        <a:p>
          <a:endParaRPr lang="zh-TW" altLang="en-US"/>
        </a:p>
      </dgm:t>
    </dgm:pt>
    <dgm:pt modelId="{DA7E39DD-2CD3-D04D-8C4E-9EA1638FBEAE}" type="sibTrans" cxnId="{F971378A-4C1C-1847-B66F-B5D061613C35}">
      <dgm:prSet/>
      <dgm:spPr/>
      <dgm:t>
        <a:bodyPr/>
        <a:lstStyle/>
        <a:p>
          <a:endParaRPr lang="zh-TW" altLang="en-US"/>
        </a:p>
      </dgm:t>
    </dgm:pt>
    <dgm:pt modelId="{106B8A2C-392B-B247-A75C-AB9617112889}" type="pres">
      <dgm:prSet presAssocID="{476DD758-2FB8-7443-BC51-746F650D46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0A72F9-8449-3E4E-94E6-2F65D0D1FD41}" type="pres">
      <dgm:prSet presAssocID="{DEC9DB3E-A18E-AE4F-8EB5-764E692EEA6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346833D-1D05-B946-94FB-886AC2576859}" type="pres">
      <dgm:prSet presAssocID="{D71148D6-196A-4343-8056-D43426D3E953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2D994124-ADCE-3446-AA8D-CCD678AFEFE2}" type="pres">
      <dgm:prSet presAssocID="{D71148D6-196A-4343-8056-D43426D3E953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9D3C03D9-4D2C-F04D-87E7-70B00AFF37F0}" type="pres">
      <dgm:prSet presAssocID="{F36042E0-EC08-5947-98AC-870B7B2EEC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68983A-8F0B-B34E-8E30-DDAFDCE8FB28}" type="pres">
      <dgm:prSet presAssocID="{9B44CEB8-F035-DF4B-9C20-5461EA217DE9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2C92BDB6-7FE9-9E41-ADCC-98A1FED60A84}" type="pres">
      <dgm:prSet presAssocID="{9B44CEB8-F035-DF4B-9C20-5461EA217DE9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DC568308-BD62-454F-9BC8-459B9BFF6E47}" type="pres">
      <dgm:prSet presAssocID="{394AACF4-232D-714D-B56D-F1E90C9FEC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9DFE42-EA5C-DC44-BCCB-D6F5D10370D6}" type="pres">
      <dgm:prSet presAssocID="{D389EFCB-852E-0440-881E-EF9BF0E7A02C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DF82030D-9EB2-3449-8BED-38FB5ED9631F}" type="pres">
      <dgm:prSet presAssocID="{D389EFCB-852E-0440-881E-EF9BF0E7A02C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4CCAF2B9-5DBA-5B4E-B624-B38E49391A54}" type="pres">
      <dgm:prSet presAssocID="{F30A43E9-9FF7-FE4C-8C47-8EAEEEEAD6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1D7748-5607-B844-A968-F671AD0CFAB0}" type="pres">
      <dgm:prSet presAssocID="{649F79FF-CAA7-8B4D-9154-B06E19F79970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EEA70A73-952F-C146-BC0A-2E4BCAFF9863}" type="pres">
      <dgm:prSet presAssocID="{649F79FF-CAA7-8B4D-9154-B06E19F7997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8B4771B1-2018-7748-BDC8-FD0FAA887B9B}" type="pres">
      <dgm:prSet presAssocID="{86166E81-F043-AB44-8AD3-04E507DB21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80EFC6-B96C-974A-9157-91927C487FBA}" type="pres">
      <dgm:prSet presAssocID="{D5B20CAC-414F-5F41-BC71-9F7D6F9446FD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CB39F773-5090-FF4D-A5ED-3759710703A2}" type="pres">
      <dgm:prSet presAssocID="{D5B20CAC-414F-5F41-BC71-9F7D6F9446FD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65111972-A25C-C140-B220-186BD2A2D675}" type="pres">
      <dgm:prSet presAssocID="{4DE65427-DFB5-D04B-AFEB-EFD53703CC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EA9376-2570-C04A-929B-6A04E7273C8A}" type="presOf" srcId="{DEC9DB3E-A18E-AE4F-8EB5-764E692EEA68}" destId="{880A72F9-8449-3E4E-94E6-2F65D0D1FD41}" srcOrd="0" destOrd="0" presId="urn:microsoft.com/office/officeart/2005/8/layout/radial1"/>
    <dgm:cxn modelId="{5616927B-D0D1-CC4B-B5A1-CF7EE2E65907}" type="presOf" srcId="{D5B20CAC-414F-5F41-BC71-9F7D6F9446FD}" destId="{E180EFC6-B96C-974A-9157-91927C487FBA}" srcOrd="0" destOrd="0" presId="urn:microsoft.com/office/officeart/2005/8/layout/radial1"/>
    <dgm:cxn modelId="{4A847F18-31CB-2347-8585-C202F9D1F91D}" srcId="{DEC9DB3E-A18E-AE4F-8EB5-764E692EEA68}" destId="{F30A43E9-9FF7-FE4C-8C47-8EAEEEEAD6D7}" srcOrd="2" destOrd="0" parTransId="{D389EFCB-852E-0440-881E-EF9BF0E7A02C}" sibTransId="{8AF2E550-0367-2E44-8062-65AA4AB46D2E}"/>
    <dgm:cxn modelId="{8C60D996-5948-1A42-B2C2-F05A952FD1DB}" type="presOf" srcId="{D389EFCB-852E-0440-881E-EF9BF0E7A02C}" destId="{ED9DFE42-EA5C-DC44-BCCB-D6F5D10370D6}" srcOrd="0" destOrd="0" presId="urn:microsoft.com/office/officeart/2005/8/layout/radial1"/>
    <dgm:cxn modelId="{77F7DF23-4827-3A4C-953B-7EF448492ED9}" type="presOf" srcId="{394AACF4-232D-714D-B56D-F1E90C9FEC16}" destId="{DC568308-BD62-454F-9BC8-459B9BFF6E47}" srcOrd="0" destOrd="0" presId="urn:microsoft.com/office/officeart/2005/8/layout/radial1"/>
    <dgm:cxn modelId="{331DFA49-BF77-164B-986A-D18CA57BB102}" srcId="{476DD758-2FB8-7443-BC51-746F650D4673}" destId="{DEC9DB3E-A18E-AE4F-8EB5-764E692EEA68}" srcOrd="0" destOrd="0" parTransId="{D3052E50-0F37-2B43-9FE6-402C452F8A19}" sibTransId="{982821FB-EF23-C548-A876-863239181FE1}"/>
    <dgm:cxn modelId="{B6F1712A-C5CB-FF44-81B2-2B2A71F03CA5}" type="presOf" srcId="{649F79FF-CAA7-8B4D-9154-B06E19F79970}" destId="{EEA70A73-952F-C146-BC0A-2E4BCAFF9863}" srcOrd="1" destOrd="0" presId="urn:microsoft.com/office/officeart/2005/8/layout/radial1"/>
    <dgm:cxn modelId="{5768929E-1791-3C41-8E4A-9D1DF5D9E10D}" type="presOf" srcId="{D71148D6-196A-4343-8056-D43426D3E953}" destId="{A346833D-1D05-B946-94FB-886AC2576859}" srcOrd="0" destOrd="0" presId="urn:microsoft.com/office/officeart/2005/8/layout/radial1"/>
    <dgm:cxn modelId="{6C5B4810-85CB-C841-88A6-FAAFA9E12F2D}" type="presOf" srcId="{D5B20CAC-414F-5F41-BC71-9F7D6F9446FD}" destId="{CB39F773-5090-FF4D-A5ED-3759710703A2}" srcOrd="1" destOrd="0" presId="urn:microsoft.com/office/officeart/2005/8/layout/radial1"/>
    <dgm:cxn modelId="{8597394B-DBEF-5245-9ECD-9E65EFD650FA}" type="presOf" srcId="{649F79FF-CAA7-8B4D-9154-B06E19F79970}" destId="{341D7748-5607-B844-A968-F671AD0CFAB0}" srcOrd="0" destOrd="0" presId="urn:microsoft.com/office/officeart/2005/8/layout/radial1"/>
    <dgm:cxn modelId="{E45174F5-D90C-1247-86AF-B20F8C664F66}" type="presOf" srcId="{D71148D6-196A-4343-8056-D43426D3E953}" destId="{2D994124-ADCE-3446-AA8D-CCD678AFEFE2}" srcOrd="1" destOrd="0" presId="urn:microsoft.com/office/officeart/2005/8/layout/radial1"/>
    <dgm:cxn modelId="{8979302B-13DB-674C-A4BD-B9D2120C1227}" type="presOf" srcId="{9B44CEB8-F035-DF4B-9C20-5461EA217DE9}" destId="{7868983A-8F0B-B34E-8E30-DDAFDCE8FB28}" srcOrd="0" destOrd="0" presId="urn:microsoft.com/office/officeart/2005/8/layout/radial1"/>
    <dgm:cxn modelId="{C88743B9-F7A8-A84E-B528-F103029464C5}" type="presOf" srcId="{9B44CEB8-F035-DF4B-9C20-5461EA217DE9}" destId="{2C92BDB6-7FE9-9E41-ADCC-98A1FED60A84}" srcOrd="1" destOrd="0" presId="urn:microsoft.com/office/officeart/2005/8/layout/radial1"/>
    <dgm:cxn modelId="{4E3AE73D-46B8-B940-B290-8AE3D9EEA37E}" type="presOf" srcId="{F36042E0-EC08-5947-98AC-870B7B2EECB7}" destId="{9D3C03D9-4D2C-F04D-87E7-70B00AFF37F0}" srcOrd="0" destOrd="0" presId="urn:microsoft.com/office/officeart/2005/8/layout/radial1"/>
    <dgm:cxn modelId="{5C516AB0-3A18-8543-8F3E-C5A3BA5AB1E9}" type="presOf" srcId="{4DE65427-DFB5-D04B-AFEB-EFD53703CCCC}" destId="{65111972-A25C-C140-B220-186BD2A2D675}" srcOrd="0" destOrd="0" presId="urn:microsoft.com/office/officeart/2005/8/layout/radial1"/>
    <dgm:cxn modelId="{F69911D5-066C-2B48-973B-5A396B349E25}" type="presOf" srcId="{86166E81-F043-AB44-8AD3-04E507DB2101}" destId="{8B4771B1-2018-7748-BDC8-FD0FAA887B9B}" srcOrd="0" destOrd="0" presId="urn:microsoft.com/office/officeart/2005/8/layout/radial1"/>
    <dgm:cxn modelId="{0556D441-8972-A441-9B82-42183FB9F762}" type="presOf" srcId="{D389EFCB-852E-0440-881E-EF9BF0E7A02C}" destId="{DF82030D-9EB2-3449-8BED-38FB5ED9631F}" srcOrd="1" destOrd="0" presId="urn:microsoft.com/office/officeart/2005/8/layout/radial1"/>
    <dgm:cxn modelId="{BEFB01A2-59E5-5845-942F-791E02FC8620}" srcId="{DEC9DB3E-A18E-AE4F-8EB5-764E692EEA68}" destId="{F36042E0-EC08-5947-98AC-870B7B2EECB7}" srcOrd="0" destOrd="0" parTransId="{D71148D6-196A-4343-8056-D43426D3E953}" sibTransId="{6C66CCD7-57EA-7E43-8A26-794AD4A10A49}"/>
    <dgm:cxn modelId="{B8EAB545-1EDC-6648-848B-ACBB4E8642CF}" type="presOf" srcId="{476DD758-2FB8-7443-BC51-746F650D4673}" destId="{106B8A2C-392B-B247-A75C-AB9617112889}" srcOrd="0" destOrd="0" presId="urn:microsoft.com/office/officeart/2005/8/layout/radial1"/>
    <dgm:cxn modelId="{03B0FF50-9F0E-DF42-9B09-2ABA5C0A11B2}" type="presOf" srcId="{F30A43E9-9FF7-FE4C-8C47-8EAEEEEAD6D7}" destId="{4CCAF2B9-5DBA-5B4E-B624-B38E49391A54}" srcOrd="0" destOrd="0" presId="urn:microsoft.com/office/officeart/2005/8/layout/radial1"/>
    <dgm:cxn modelId="{F971378A-4C1C-1847-B66F-B5D061613C35}" srcId="{DEC9DB3E-A18E-AE4F-8EB5-764E692EEA68}" destId="{4DE65427-DFB5-D04B-AFEB-EFD53703CCCC}" srcOrd="4" destOrd="0" parTransId="{D5B20CAC-414F-5F41-BC71-9F7D6F9446FD}" sibTransId="{DA7E39DD-2CD3-D04D-8C4E-9EA1638FBEAE}"/>
    <dgm:cxn modelId="{84BA03E2-2464-2E4D-8509-5B1021DB4AA2}" srcId="{DEC9DB3E-A18E-AE4F-8EB5-764E692EEA68}" destId="{86166E81-F043-AB44-8AD3-04E507DB2101}" srcOrd="3" destOrd="0" parTransId="{649F79FF-CAA7-8B4D-9154-B06E19F79970}" sibTransId="{A7A4D25C-F077-D846-96D8-D5F00FC5DA0A}"/>
    <dgm:cxn modelId="{7366E18C-1F1E-BF44-A58D-BA1A39F9F342}" srcId="{DEC9DB3E-A18E-AE4F-8EB5-764E692EEA68}" destId="{394AACF4-232D-714D-B56D-F1E90C9FEC16}" srcOrd="1" destOrd="0" parTransId="{9B44CEB8-F035-DF4B-9C20-5461EA217DE9}" sibTransId="{C54ED895-F50E-9A4A-BBF9-9C650566DCBE}"/>
    <dgm:cxn modelId="{C892C63E-8FEE-F54B-8C42-84BCA11EB635}" type="presParOf" srcId="{106B8A2C-392B-B247-A75C-AB9617112889}" destId="{880A72F9-8449-3E4E-94E6-2F65D0D1FD41}" srcOrd="0" destOrd="0" presId="urn:microsoft.com/office/officeart/2005/8/layout/radial1"/>
    <dgm:cxn modelId="{9A272C2F-7098-DD43-B95F-3F6369645247}" type="presParOf" srcId="{106B8A2C-392B-B247-A75C-AB9617112889}" destId="{A346833D-1D05-B946-94FB-886AC2576859}" srcOrd="1" destOrd="0" presId="urn:microsoft.com/office/officeart/2005/8/layout/radial1"/>
    <dgm:cxn modelId="{0F22F056-A9D8-5B46-8CD3-4AC9E9C0776B}" type="presParOf" srcId="{A346833D-1D05-B946-94FB-886AC2576859}" destId="{2D994124-ADCE-3446-AA8D-CCD678AFEFE2}" srcOrd="0" destOrd="0" presId="urn:microsoft.com/office/officeart/2005/8/layout/radial1"/>
    <dgm:cxn modelId="{0A250F79-5DFC-2C4E-A662-4BBB51199B07}" type="presParOf" srcId="{106B8A2C-392B-B247-A75C-AB9617112889}" destId="{9D3C03D9-4D2C-F04D-87E7-70B00AFF37F0}" srcOrd="2" destOrd="0" presId="urn:microsoft.com/office/officeart/2005/8/layout/radial1"/>
    <dgm:cxn modelId="{EA895C15-0219-1A47-9DBE-A873744A7C2B}" type="presParOf" srcId="{106B8A2C-392B-B247-A75C-AB9617112889}" destId="{7868983A-8F0B-B34E-8E30-DDAFDCE8FB28}" srcOrd="3" destOrd="0" presId="urn:microsoft.com/office/officeart/2005/8/layout/radial1"/>
    <dgm:cxn modelId="{DE7AA9D1-64E0-444C-935B-45ABC91F43EC}" type="presParOf" srcId="{7868983A-8F0B-B34E-8E30-DDAFDCE8FB28}" destId="{2C92BDB6-7FE9-9E41-ADCC-98A1FED60A84}" srcOrd="0" destOrd="0" presId="urn:microsoft.com/office/officeart/2005/8/layout/radial1"/>
    <dgm:cxn modelId="{94B1181F-4CAA-C641-9C5F-188B952EF35F}" type="presParOf" srcId="{106B8A2C-392B-B247-A75C-AB9617112889}" destId="{DC568308-BD62-454F-9BC8-459B9BFF6E47}" srcOrd="4" destOrd="0" presId="urn:microsoft.com/office/officeart/2005/8/layout/radial1"/>
    <dgm:cxn modelId="{6CEB60A3-57B2-5F4C-A6F5-BD4AA41A3146}" type="presParOf" srcId="{106B8A2C-392B-B247-A75C-AB9617112889}" destId="{ED9DFE42-EA5C-DC44-BCCB-D6F5D10370D6}" srcOrd="5" destOrd="0" presId="urn:microsoft.com/office/officeart/2005/8/layout/radial1"/>
    <dgm:cxn modelId="{809E6FB8-BC77-FB48-A1A9-0657833423AD}" type="presParOf" srcId="{ED9DFE42-EA5C-DC44-BCCB-D6F5D10370D6}" destId="{DF82030D-9EB2-3449-8BED-38FB5ED9631F}" srcOrd="0" destOrd="0" presId="urn:microsoft.com/office/officeart/2005/8/layout/radial1"/>
    <dgm:cxn modelId="{06381B42-5726-1948-A392-2C852EE8881C}" type="presParOf" srcId="{106B8A2C-392B-B247-A75C-AB9617112889}" destId="{4CCAF2B9-5DBA-5B4E-B624-B38E49391A54}" srcOrd="6" destOrd="0" presId="urn:microsoft.com/office/officeart/2005/8/layout/radial1"/>
    <dgm:cxn modelId="{B111D6E6-01DF-2A45-8DBA-920D0FE182BA}" type="presParOf" srcId="{106B8A2C-392B-B247-A75C-AB9617112889}" destId="{341D7748-5607-B844-A968-F671AD0CFAB0}" srcOrd="7" destOrd="0" presId="urn:microsoft.com/office/officeart/2005/8/layout/radial1"/>
    <dgm:cxn modelId="{2FD98963-F98B-8848-A670-F8D8AE4D3A76}" type="presParOf" srcId="{341D7748-5607-B844-A968-F671AD0CFAB0}" destId="{EEA70A73-952F-C146-BC0A-2E4BCAFF9863}" srcOrd="0" destOrd="0" presId="urn:microsoft.com/office/officeart/2005/8/layout/radial1"/>
    <dgm:cxn modelId="{06AA9084-31C4-6E42-9033-83C4D57069B0}" type="presParOf" srcId="{106B8A2C-392B-B247-A75C-AB9617112889}" destId="{8B4771B1-2018-7748-BDC8-FD0FAA887B9B}" srcOrd="8" destOrd="0" presId="urn:microsoft.com/office/officeart/2005/8/layout/radial1"/>
    <dgm:cxn modelId="{D63BCD5A-B782-C14B-A182-ADB2B74837DC}" type="presParOf" srcId="{106B8A2C-392B-B247-A75C-AB9617112889}" destId="{E180EFC6-B96C-974A-9157-91927C487FBA}" srcOrd="9" destOrd="0" presId="urn:microsoft.com/office/officeart/2005/8/layout/radial1"/>
    <dgm:cxn modelId="{AF2A615D-CD0C-1F4C-99EC-053848E5A01F}" type="presParOf" srcId="{E180EFC6-B96C-974A-9157-91927C487FBA}" destId="{CB39F773-5090-FF4D-A5ED-3759710703A2}" srcOrd="0" destOrd="0" presId="urn:microsoft.com/office/officeart/2005/8/layout/radial1"/>
    <dgm:cxn modelId="{C28BBB7D-E03C-D64F-86AB-34659FFBD038}" type="presParOf" srcId="{106B8A2C-392B-B247-A75C-AB9617112889}" destId="{65111972-A25C-C140-B220-186BD2A2D67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7893F-B95D-7A40-BD22-863EB390FC86}" type="doc">
      <dgm:prSet loTypeId="urn:microsoft.com/office/officeart/2005/8/layout/chart3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87B8275-4645-A945-89B4-3E975E2B46AF}">
      <dgm:prSet phldrT="[文字]"/>
      <dgm:spPr/>
      <dgm:t>
        <a:bodyPr/>
        <a:lstStyle/>
        <a:p>
          <a:r>
            <a:rPr lang="en-US" altLang="zh-TW" dirty="0" smtClean="0"/>
            <a:t>What</a:t>
          </a:r>
          <a:endParaRPr lang="zh-TW" altLang="en-US" dirty="0" smtClean="0"/>
        </a:p>
        <a:p>
          <a:r>
            <a:rPr lang="zh-TW" altLang="en-US" dirty="0" smtClean="0"/>
            <a:t>什麼事</a:t>
          </a:r>
          <a:endParaRPr lang="zh-TW" altLang="en-US" dirty="0"/>
        </a:p>
      </dgm:t>
    </dgm:pt>
    <dgm:pt modelId="{003E9376-5F59-3D42-BA75-CD24CF799431}" type="parTrans" cxnId="{6BC08F91-1F49-FE43-A2EC-566E1343E0BA}">
      <dgm:prSet/>
      <dgm:spPr/>
      <dgm:t>
        <a:bodyPr/>
        <a:lstStyle/>
        <a:p>
          <a:endParaRPr lang="zh-TW" altLang="en-US"/>
        </a:p>
      </dgm:t>
    </dgm:pt>
    <dgm:pt modelId="{0968C19E-7130-E048-A7D9-0DA456431CDB}" type="sibTrans" cxnId="{6BC08F91-1F49-FE43-A2EC-566E1343E0BA}">
      <dgm:prSet/>
      <dgm:spPr/>
      <dgm:t>
        <a:bodyPr/>
        <a:lstStyle/>
        <a:p>
          <a:endParaRPr lang="zh-TW" altLang="en-US"/>
        </a:p>
      </dgm:t>
    </dgm:pt>
    <dgm:pt modelId="{2F6338C9-B88A-0049-878D-2A370C840BC8}">
      <dgm:prSet phldrT="[文字]"/>
      <dgm:spPr/>
      <dgm:t>
        <a:bodyPr/>
        <a:lstStyle/>
        <a:p>
          <a:r>
            <a:rPr lang="en-US" altLang="zh-TW" dirty="0" smtClean="0"/>
            <a:t>Who</a:t>
          </a:r>
          <a:endParaRPr lang="zh-TW" altLang="en-US" dirty="0" smtClean="0"/>
        </a:p>
        <a:p>
          <a:r>
            <a:rPr lang="zh-TW" altLang="en-US" dirty="0" smtClean="0"/>
            <a:t>誰</a:t>
          </a:r>
          <a:endParaRPr lang="zh-TW" altLang="en-US" dirty="0"/>
        </a:p>
      </dgm:t>
    </dgm:pt>
    <dgm:pt modelId="{8F196613-18C2-B34D-9689-8C1F73625737}" type="parTrans" cxnId="{6C11B69D-9763-A74A-A9D3-F1B4B0C2139A}">
      <dgm:prSet/>
      <dgm:spPr/>
      <dgm:t>
        <a:bodyPr/>
        <a:lstStyle/>
        <a:p>
          <a:endParaRPr lang="zh-TW" altLang="en-US"/>
        </a:p>
      </dgm:t>
    </dgm:pt>
    <dgm:pt modelId="{E27DA51E-6067-8646-B254-99F2CA63361D}" type="sibTrans" cxnId="{6C11B69D-9763-A74A-A9D3-F1B4B0C2139A}">
      <dgm:prSet/>
      <dgm:spPr/>
      <dgm:t>
        <a:bodyPr/>
        <a:lstStyle/>
        <a:p>
          <a:endParaRPr lang="zh-TW" altLang="en-US"/>
        </a:p>
      </dgm:t>
    </dgm:pt>
    <dgm:pt modelId="{D18A9DE4-C129-AD4F-8DCA-5E4505F58E34}">
      <dgm:prSet phldrT="[文字]"/>
      <dgm:spPr/>
      <dgm:t>
        <a:bodyPr/>
        <a:lstStyle/>
        <a:p>
          <a:r>
            <a:rPr lang="en-US" altLang="zh-TW" dirty="0" smtClean="0"/>
            <a:t>When</a:t>
          </a:r>
          <a:endParaRPr lang="zh-TW" altLang="en-US" dirty="0" smtClean="0"/>
        </a:p>
        <a:p>
          <a:r>
            <a:rPr lang="zh-TW" altLang="en-US" dirty="0" smtClean="0"/>
            <a:t>什麼時間</a:t>
          </a:r>
          <a:endParaRPr lang="zh-TW" altLang="en-US" dirty="0"/>
        </a:p>
      </dgm:t>
    </dgm:pt>
    <dgm:pt modelId="{E53D3092-E3A7-5D4C-8441-ED6B34BE6F0D}" type="parTrans" cxnId="{E232846F-0505-7A4D-BDE1-F6E280843D90}">
      <dgm:prSet/>
      <dgm:spPr/>
      <dgm:t>
        <a:bodyPr/>
        <a:lstStyle/>
        <a:p>
          <a:endParaRPr lang="zh-TW" altLang="en-US"/>
        </a:p>
      </dgm:t>
    </dgm:pt>
    <dgm:pt modelId="{376C07E0-6298-564F-A6F9-22996B619FEE}" type="sibTrans" cxnId="{E232846F-0505-7A4D-BDE1-F6E280843D90}">
      <dgm:prSet/>
      <dgm:spPr/>
      <dgm:t>
        <a:bodyPr/>
        <a:lstStyle/>
        <a:p>
          <a:endParaRPr lang="zh-TW" altLang="en-US"/>
        </a:p>
      </dgm:t>
    </dgm:pt>
    <dgm:pt modelId="{61EF88C9-DFE7-AE41-8DED-B762708201FD}">
      <dgm:prSet phldrT="[文字]"/>
      <dgm:spPr/>
      <dgm:t>
        <a:bodyPr/>
        <a:lstStyle/>
        <a:p>
          <a:r>
            <a:rPr lang="en-US" altLang="zh-TW" dirty="0" smtClean="0"/>
            <a:t>Where</a:t>
          </a:r>
          <a:endParaRPr lang="zh-TW" altLang="en-US" dirty="0" smtClean="0"/>
        </a:p>
        <a:p>
          <a:r>
            <a:rPr lang="zh-TW" altLang="en-US" dirty="0" smtClean="0"/>
            <a:t>什麼地方</a:t>
          </a:r>
          <a:endParaRPr lang="zh-TW" altLang="en-US" dirty="0"/>
        </a:p>
      </dgm:t>
    </dgm:pt>
    <dgm:pt modelId="{B32BFA1D-5B4B-D647-9AF4-78D24E9E1433}" type="parTrans" cxnId="{F3DBB0F8-A37B-4D4C-AFFB-B6E9614ECB61}">
      <dgm:prSet/>
      <dgm:spPr/>
      <dgm:t>
        <a:bodyPr/>
        <a:lstStyle/>
        <a:p>
          <a:endParaRPr lang="zh-TW" altLang="en-US"/>
        </a:p>
      </dgm:t>
    </dgm:pt>
    <dgm:pt modelId="{A6C191F1-7AEC-C14D-BB06-849DA450BA9E}" type="sibTrans" cxnId="{F3DBB0F8-A37B-4D4C-AFFB-B6E9614ECB61}">
      <dgm:prSet/>
      <dgm:spPr/>
      <dgm:t>
        <a:bodyPr/>
        <a:lstStyle/>
        <a:p>
          <a:endParaRPr lang="zh-TW" altLang="en-US"/>
        </a:p>
      </dgm:t>
    </dgm:pt>
    <dgm:pt modelId="{242505D8-25C9-8447-87DD-6B0E8F044E45}">
      <dgm:prSet phldrT="[文字]"/>
      <dgm:spPr/>
      <dgm:t>
        <a:bodyPr/>
        <a:lstStyle/>
        <a:p>
          <a:r>
            <a:rPr lang="en-US" altLang="zh-TW" dirty="0" smtClean="0"/>
            <a:t>Why</a:t>
          </a:r>
          <a:endParaRPr lang="zh-TW" altLang="en-US" dirty="0" smtClean="0"/>
        </a:p>
        <a:p>
          <a:r>
            <a:rPr lang="zh-TW" altLang="en-US" dirty="0" smtClean="0"/>
            <a:t>為什麼</a:t>
          </a:r>
          <a:endParaRPr lang="zh-TW" altLang="en-US" dirty="0"/>
        </a:p>
      </dgm:t>
    </dgm:pt>
    <dgm:pt modelId="{FB79B614-02FC-D74C-961E-0435B08207C1}" type="parTrans" cxnId="{BE64863C-EFEB-8145-B5DB-69848E022B43}">
      <dgm:prSet/>
      <dgm:spPr/>
      <dgm:t>
        <a:bodyPr/>
        <a:lstStyle/>
        <a:p>
          <a:endParaRPr lang="zh-TW" altLang="en-US"/>
        </a:p>
      </dgm:t>
    </dgm:pt>
    <dgm:pt modelId="{2F9340E1-0018-AD40-BB0E-695302CDD9E4}" type="sibTrans" cxnId="{BE64863C-EFEB-8145-B5DB-69848E022B43}">
      <dgm:prSet/>
      <dgm:spPr/>
      <dgm:t>
        <a:bodyPr/>
        <a:lstStyle/>
        <a:p>
          <a:endParaRPr lang="zh-TW" altLang="en-US"/>
        </a:p>
      </dgm:t>
    </dgm:pt>
    <dgm:pt modelId="{647E77FE-89B8-624C-8159-974CB8BD923B}">
      <dgm:prSet phldrT="[文字]"/>
      <dgm:spPr/>
      <dgm:t>
        <a:bodyPr/>
        <a:lstStyle/>
        <a:p>
          <a:r>
            <a:rPr lang="en-US" altLang="zh-TW" dirty="0" smtClean="0"/>
            <a:t>How</a:t>
          </a:r>
          <a:endParaRPr lang="zh-TW" altLang="en-US" dirty="0" smtClean="0"/>
        </a:p>
        <a:p>
          <a:r>
            <a:rPr lang="zh-TW" altLang="en-US" dirty="0" smtClean="0"/>
            <a:t>如何</a:t>
          </a:r>
          <a:endParaRPr lang="zh-TW" altLang="en-US" dirty="0"/>
        </a:p>
      </dgm:t>
    </dgm:pt>
    <dgm:pt modelId="{F0B84D4E-B50E-0B41-A321-D258035AAA40}" type="parTrans" cxnId="{F47ECD9B-5080-AC4A-A597-719C7FF75517}">
      <dgm:prSet/>
      <dgm:spPr/>
      <dgm:t>
        <a:bodyPr/>
        <a:lstStyle/>
        <a:p>
          <a:endParaRPr lang="zh-TW" altLang="en-US"/>
        </a:p>
      </dgm:t>
    </dgm:pt>
    <dgm:pt modelId="{7AA27AD3-A696-8141-A5FC-367F859F05DC}" type="sibTrans" cxnId="{F47ECD9B-5080-AC4A-A597-719C7FF75517}">
      <dgm:prSet/>
      <dgm:spPr/>
      <dgm:t>
        <a:bodyPr/>
        <a:lstStyle/>
        <a:p>
          <a:endParaRPr lang="zh-TW" altLang="en-US"/>
        </a:p>
      </dgm:t>
    </dgm:pt>
    <dgm:pt modelId="{FD536FD5-41DF-A84B-96E6-13B1ED98B606}" type="pres">
      <dgm:prSet presAssocID="{0127893F-B95D-7A40-BD22-863EB390FC8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14D325-0AD5-034C-A16D-8448494AD22B}" type="pres">
      <dgm:prSet presAssocID="{0127893F-B95D-7A40-BD22-863EB390FC86}" presName="wedge1" presStyleLbl="node1" presStyleIdx="0" presStyleCnt="6"/>
      <dgm:spPr/>
      <dgm:t>
        <a:bodyPr/>
        <a:lstStyle/>
        <a:p>
          <a:endParaRPr lang="zh-TW" altLang="en-US"/>
        </a:p>
      </dgm:t>
    </dgm:pt>
    <dgm:pt modelId="{EFF9E193-6BA8-0248-BE3B-638B285327AF}" type="pres">
      <dgm:prSet presAssocID="{0127893F-B95D-7A40-BD22-863EB390FC8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C383C-B045-8041-B7EB-A38917710381}" type="pres">
      <dgm:prSet presAssocID="{0127893F-B95D-7A40-BD22-863EB390FC86}" presName="wedge2" presStyleLbl="node1" presStyleIdx="1" presStyleCnt="6"/>
      <dgm:spPr/>
      <dgm:t>
        <a:bodyPr/>
        <a:lstStyle/>
        <a:p>
          <a:endParaRPr lang="zh-TW" altLang="en-US"/>
        </a:p>
      </dgm:t>
    </dgm:pt>
    <dgm:pt modelId="{85789487-843A-2A4B-AF88-B3412FF36776}" type="pres">
      <dgm:prSet presAssocID="{0127893F-B95D-7A40-BD22-863EB390FC8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A55748-DFE9-8F46-B6C2-F95CA9C73017}" type="pres">
      <dgm:prSet presAssocID="{0127893F-B95D-7A40-BD22-863EB390FC86}" presName="wedge3" presStyleLbl="node1" presStyleIdx="2" presStyleCnt="6"/>
      <dgm:spPr/>
      <dgm:t>
        <a:bodyPr/>
        <a:lstStyle/>
        <a:p>
          <a:endParaRPr lang="zh-TW" altLang="en-US"/>
        </a:p>
      </dgm:t>
    </dgm:pt>
    <dgm:pt modelId="{B461B3A6-34BE-2C49-93CD-3409F628992B}" type="pres">
      <dgm:prSet presAssocID="{0127893F-B95D-7A40-BD22-863EB390FC8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C50BAA-CDC2-454D-8963-9028C038D4BB}" type="pres">
      <dgm:prSet presAssocID="{0127893F-B95D-7A40-BD22-863EB390FC86}" presName="wedge4" presStyleLbl="node1" presStyleIdx="3" presStyleCnt="6"/>
      <dgm:spPr/>
      <dgm:t>
        <a:bodyPr/>
        <a:lstStyle/>
        <a:p>
          <a:endParaRPr lang="zh-TW" altLang="en-US"/>
        </a:p>
      </dgm:t>
    </dgm:pt>
    <dgm:pt modelId="{E5992CB8-1425-F44A-BB13-54622F15606E}" type="pres">
      <dgm:prSet presAssocID="{0127893F-B95D-7A40-BD22-863EB390FC8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D77175-F5BF-5243-8DBA-65DBD836B278}" type="pres">
      <dgm:prSet presAssocID="{0127893F-B95D-7A40-BD22-863EB390FC86}" presName="wedge5" presStyleLbl="node1" presStyleIdx="4" presStyleCnt="6"/>
      <dgm:spPr/>
      <dgm:t>
        <a:bodyPr/>
        <a:lstStyle/>
        <a:p>
          <a:endParaRPr lang="zh-TW" altLang="en-US"/>
        </a:p>
      </dgm:t>
    </dgm:pt>
    <dgm:pt modelId="{01A14533-813A-2C44-A163-B56514A2AB8C}" type="pres">
      <dgm:prSet presAssocID="{0127893F-B95D-7A40-BD22-863EB390FC8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7D8FA-0538-9349-B253-DE08ADB0D3E6}" type="pres">
      <dgm:prSet presAssocID="{0127893F-B95D-7A40-BD22-863EB390FC86}" presName="wedge6" presStyleLbl="node1" presStyleIdx="5" presStyleCnt="6"/>
      <dgm:spPr/>
      <dgm:t>
        <a:bodyPr/>
        <a:lstStyle/>
        <a:p>
          <a:endParaRPr lang="zh-TW" altLang="en-US"/>
        </a:p>
      </dgm:t>
    </dgm:pt>
    <dgm:pt modelId="{A6E4F216-5630-F944-90C1-68F9143F851B}" type="pres">
      <dgm:prSet presAssocID="{0127893F-B95D-7A40-BD22-863EB390FC8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232846F-0505-7A4D-BDE1-F6E280843D90}" srcId="{0127893F-B95D-7A40-BD22-863EB390FC86}" destId="{D18A9DE4-C129-AD4F-8DCA-5E4505F58E34}" srcOrd="2" destOrd="0" parTransId="{E53D3092-E3A7-5D4C-8441-ED6B34BE6F0D}" sibTransId="{376C07E0-6298-564F-A6F9-22996B619FEE}"/>
    <dgm:cxn modelId="{028B6EF1-0116-E342-A425-925DD0A46D6B}" type="presOf" srcId="{647E77FE-89B8-624C-8159-974CB8BD923B}" destId="{4BF7D8FA-0538-9349-B253-DE08ADB0D3E6}" srcOrd="0" destOrd="0" presId="urn:microsoft.com/office/officeart/2005/8/layout/chart3"/>
    <dgm:cxn modelId="{0C715725-DBA2-7D4C-AE5A-BD563BF5C895}" type="presOf" srcId="{242505D8-25C9-8447-87DD-6B0E8F044E45}" destId="{01A14533-813A-2C44-A163-B56514A2AB8C}" srcOrd="1" destOrd="0" presId="urn:microsoft.com/office/officeart/2005/8/layout/chart3"/>
    <dgm:cxn modelId="{BE64863C-EFEB-8145-B5DB-69848E022B43}" srcId="{0127893F-B95D-7A40-BD22-863EB390FC86}" destId="{242505D8-25C9-8447-87DD-6B0E8F044E45}" srcOrd="4" destOrd="0" parTransId="{FB79B614-02FC-D74C-961E-0435B08207C1}" sibTransId="{2F9340E1-0018-AD40-BB0E-695302CDD9E4}"/>
    <dgm:cxn modelId="{55F3280C-6966-1F4A-8D19-8F7742BC812C}" type="presOf" srcId="{61EF88C9-DFE7-AE41-8DED-B762708201FD}" destId="{24C50BAA-CDC2-454D-8963-9028C038D4BB}" srcOrd="0" destOrd="0" presId="urn:microsoft.com/office/officeart/2005/8/layout/chart3"/>
    <dgm:cxn modelId="{930B806C-0BB8-894C-B025-D58D95DCD3C9}" type="presOf" srcId="{0127893F-B95D-7A40-BD22-863EB390FC86}" destId="{FD536FD5-41DF-A84B-96E6-13B1ED98B606}" srcOrd="0" destOrd="0" presId="urn:microsoft.com/office/officeart/2005/8/layout/chart3"/>
    <dgm:cxn modelId="{55460A2C-557B-F74D-9FC2-770AABDC9083}" type="presOf" srcId="{D18A9DE4-C129-AD4F-8DCA-5E4505F58E34}" destId="{B461B3A6-34BE-2C49-93CD-3409F628992B}" srcOrd="1" destOrd="0" presId="urn:microsoft.com/office/officeart/2005/8/layout/chart3"/>
    <dgm:cxn modelId="{9BC53F79-88B1-2748-8C60-A700711AEF53}" type="presOf" srcId="{61EF88C9-DFE7-AE41-8DED-B762708201FD}" destId="{E5992CB8-1425-F44A-BB13-54622F15606E}" srcOrd="1" destOrd="0" presId="urn:microsoft.com/office/officeart/2005/8/layout/chart3"/>
    <dgm:cxn modelId="{72EBA63E-95B1-AF43-9288-30B741030FEE}" type="presOf" srcId="{287B8275-4645-A945-89B4-3E975E2B46AF}" destId="{EFF9E193-6BA8-0248-BE3B-638B285327AF}" srcOrd="1" destOrd="0" presId="urn:microsoft.com/office/officeart/2005/8/layout/chart3"/>
    <dgm:cxn modelId="{F47ECD9B-5080-AC4A-A597-719C7FF75517}" srcId="{0127893F-B95D-7A40-BD22-863EB390FC86}" destId="{647E77FE-89B8-624C-8159-974CB8BD923B}" srcOrd="5" destOrd="0" parTransId="{F0B84D4E-B50E-0B41-A321-D258035AAA40}" sibTransId="{7AA27AD3-A696-8141-A5FC-367F859F05DC}"/>
    <dgm:cxn modelId="{A2D3B006-9816-1F4A-809C-60B84101F8D1}" type="presOf" srcId="{2F6338C9-B88A-0049-878D-2A370C840BC8}" destId="{073C383C-B045-8041-B7EB-A38917710381}" srcOrd="0" destOrd="0" presId="urn:microsoft.com/office/officeart/2005/8/layout/chart3"/>
    <dgm:cxn modelId="{D28E1438-804A-9A43-B7BB-37471BC9B69A}" type="presOf" srcId="{647E77FE-89B8-624C-8159-974CB8BD923B}" destId="{A6E4F216-5630-F944-90C1-68F9143F851B}" srcOrd="1" destOrd="0" presId="urn:microsoft.com/office/officeart/2005/8/layout/chart3"/>
    <dgm:cxn modelId="{B0E9E4E0-9836-8248-A7E8-9EF3E028D6A6}" type="presOf" srcId="{2F6338C9-B88A-0049-878D-2A370C840BC8}" destId="{85789487-843A-2A4B-AF88-B3412FF36776}" srcOrd="1" destOrd="0" presId="urn:microsoft.com/office/officeart/2005/8/layout/chart3"/>
    <dgm:cxn modelId="{AFCAFB00-C294-DC43-8720-98189112DB9E}" type="presOf" srcId="{242505D8-25C9-8447-87DD-6B0E8F044E45}" destId="{44D77175-F5BF-5243-8DBA-65DBD836B278}" srcOrd="0" destOrd="0" presId="urn:microsoft.com/office/officeart/2005/8/layout/chart3"/>
    <dgm:cxn modelId="{6C11B69D-9763-A74A-A9D3-F1B4B0C2139A}" srcId="{0127893F-B95D-7A40-BD22-863EB390FC86}" destId="{2F6338C9-B88A-0049-878D-2A370C840BC8}" srcOrd="1" destOrd="0" parTransId="{8F196613-18C2-B34D-9689-8C1F73625737}" sibTransId="{E27DA51E-6067-8646-B254-99F2CA63361D}"/>
    <dgm:cxn modelId="{6BC08F91-1F49-FE43-A2EC-566E1343E0BA}" srcId="{0127893F-B95D-7A40-BD22-863EB390FC86}" destId="{287B8275-4645-A945-89B4-3E975E2B46AF}" srcOrd="0" destOrd="0" parTransId="{003E9376-5F59-3D42-BA75-CD24CF799431}" sibTransId="{0968C19E-7130-E048-A7D9-0DA456431CDB}"/>
    <dgm:cxn modelId="{F3DBB0F8-A37B-4D4C-AFFB-B6E9614ECB61}" srcId="{0127893F-B95D-7A40-BD22-863EB390FC86}" destId="{61EF88C9-DFE7-AE41-8DED-B762708201FD}" srcOrd="3" destOrd="0" parTransId="{B32BFA1D-5B4B-D647-9AF4-78D24E9E1433}" sibTransId="{A6C191F1-7AEC-C14D-BB06-849DA450BA9E}"/>
    <dgm:cxn modelId="{5FC5AEDF-8D07-3A4A-B280-64EA7C6DFD1B}" type="presOf" srcId="{D18A9DE4-C129-AD4F-8DCA-5E4505F58E34}" destId="{32A55748-DFE9-8F46-B6C2-F95CA9C73017}" srcOrd="0" destOrd="0" presId="urn:microsoft.com/office/officeart/2005/8/layout/chart3"/>
    <dgm:cxn modelId="{CA37DF72-4391-6A4E-8BBD-7BD8FF300952}" type="presOf" srcId="{287B8275-4645-A945-89B4-3E975E2B46AF}" destId="{4114D325-0AD5-034C-A16D-8448494AD22B}" srcOrd="0" destOrd="0" presId="urn:microsoft.com/office/officeart/2005/8/layout/chart3"/>
    <dgm:cxn modelId="{60CD1B26-4E35-EA4F-86AD-F39B7DDFFB90}" type="presParOf" srcId="{FD536FD5-41DF-A84B-96E6-13B1ED98B606}" destId="{4114D325-0AD5-034C-A16D-8448494AD22B}" srcOrd="0" destOrd="0" presId="urn:microsoft.com/office/officeart/2005/8/layout/chart3"/>
    <dgm:cxn modelId="{537E7911-0562-DD4F-80A1-E3CBF8C1B791}" type="presParOf" srcId="{FD536FD5-41DF-A84B-96E6-13B1ED98B606}" destId="{EFF9E193-6BA8-0248-BE3B-638B285327AF}" srcOrd="1" destOrd="0" presId="urn:microsoft.com/office/officeart/2005/8/layout/chart3"/>
    <dgm:cxn modelId="{3874021D-D7D6-E846-AF11-82EE9707BE16}" type="presParOf" srcId="{FD536FD5-41DF-A84B-96E6-13B1ED98B606}" destId="{073C383C-B045-8041-B7EB-A38917710381}" srcOrd="2" destOrd="0" presId="urn:microsoft.com/office/officeart/2005/8/layout/chart3"/>
    <dgm:cxn modelId="{78298BD3-324F-9947-ADC6-1EDB9295CF60}" type="presParOf" srcId="{FD536FD5-41DF-A84B-96E6-13B1ED98B606}" destId="{85789487-843A-2A4B-AF88-B3412FF36776}" srcOrd="3" destOrd="0" presId="urn:microsoft.com/office/officeart/2005/8/layout/chart3"/>
    <dgm:cxn modelId="{1D0D3740-2295-0249-BDF2-C484A7F1ADB6}" type="presParOf" srcId="{FD536FD5-41DF-A84B-96E6-13B1ED98B606}" destId="{32A55748-DFE9-8F46-B6C2-F95CA9C73017}" srcOrd="4" destOrd="0" presId="urn:microsoft.com/office/officeart/2005/8/layout/chart3"/>
    <dgm:cxn modelId="{B2D9E86B-5AD9-3446-9C40-CBD715DA7E95}" type="presParOf" srcId="{FD536FD5-41DF-A84B-96E6-13B1ED98B606}" destId="{B461B3A6-34BE-2C49-93CD-3409F628992B}" srcOrd="5" destOrd="0" presId="urn:microsoft.com/office/officeart/2005/8/layout/chart3"/>
    <dgm:cxn modelId="{7AD8B27A-AEF6-E444-9BF3-88405B6B2A50}" type="presParOf" srcId="{FD536FD5-41DF-A84B-96E6-13B1ED98B606}" destId="{24C50BAA-CDC2-454D-8963-9028C038D4BB}" srcOrd="6" destOrd="0" presId="urn:microsoft.com/office/officeart/2005/8/layout/chart3"/>
    <dgm:cxn modelId="{576BCA1F-6265-C44D-81BF-A8027844633F}" type="presParOf" srcId="{FD536FD5-41DF-A84B-96E6-13B1ED98B606}" destId="{E5992CB8-1425-F44A-BB13-54622F15606E}" srcOrd="7" destOrd="0" presId="urn:microsoft.com/office/officeart/2005/8/layout/chart3"/>
    <dgm:cxn modelId="{99F9D41C-613A-C044-9E2D-B3321D806F5D}" type="presParOf" srcId="{FD536FD5-41DF-A84B-96E6-13B1ED98B606}" destId="{44D77175-F5BF-5243-8DBA-65DBD836B278}" srcOrd="8" destOrd="0" presId="urn:microsoft.com/office/officeart/2005/8/layout/chart3"/>
    <dgm:cxn modelId="{5B04FEB5-5ACF-4042-8521-C6110C24DBF9}" type="presParOf" srcId="{FD536FD5-41DF-A84B-96E6-13B1ED98B606}" destId="{01A14533-813A-2C44-A163-B56514A2AB8C}" srcOrd="9" destOrd="0" presId="urn:microsoft.com/office/officeart/2005/8/layout/chart3"/>
    <dgm:cxn modelId="{063DCD11-CBBC-964F-9DE7-582DE80D3C78}" type="presParOf" srcId="{FD536FD5-41DF-A84B-96E6-13B1ED98B606}" destId="{4BF7D8FA-0538-9349-B253-DE08ADB0D3E6}" srcOrd="10" destOrd="0" presId="urn:microsoft.com/office/officeart/2005/8/layout/chart3"/>
    <dgm:cxn modelId="{C531E7D3-FE8E-8B43-AC73-F5C3257DB92A}" type="presParOf" srcId="{FD536FD5-41DF-A84B-96E6-13B1ED98B606}" destId="{A6E4F216-5630-F944-90C1-68F9143F851B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A72F9-8449-3E4E-94E6-2F65D0D1FD41}">
      <dsp:nvSpPr>
        <dsp:cNvPr id="0" name=""/>
        <dsp:cNvSpPr/>
      </dsp:nvSpPr>
      <dsp:spPr>
        <a:xfrm>
          <a:off x="2447001" y="1580461"/>
          <a:ext cx="1201996" cy="12019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環保</a:t>
          </a:r>
          <a:endParaRPr lang="zh-TW" altLang="en-US" sz="3100" kern="1200" dirty="0"/>
        </a:p>
      </dsp:txBody>
      <dsp:txXfrm>
        <a:off x="2623029" y="1756489"/>
        <a:ext cx="849940" cy="849940"/>
      </dsp:txXfrm>
    </dsp:sp>
    <dsp:sp modelId="{A346833D-1D05-B946-94FB-886AC2576859}">
      <dsp:nvSpPr>
        <dsp:cNvPr id="0" name=""/>
        <dsp:cNvSpPr/>
      </dsp:nvSpPr>
      <dsp:spPr>
        <a:xfrm rot="16200000">
          <a:off x="2866418" y="1381133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38920" y="1389800"/>
        <a:ext cx="18158" cy="18158"/>
      </dsp:txXfrm>
    </dsp:sp>
    <dsp:sp modelId="{9D3C03D9-4D2C-F04D-87E7-70B00AFF37F0}">
      <dsp:nvSpPr>
        <dsp:cNvPr id="0" name=""/>
        <dsp:cNvSpPr/>
      </dsp:nvSpPr>
      <dsp:spPr>
        <a:xfrm>
          <a:off x="2447001" y="15301"/>
          <a:ext cx="1201996" cy="12019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A</a:t>
          </a:r>
          <a:endParaRPr lang="zh-TW" altLang="en-US" sz="3600" kern="1200" dirty="0"/>
        </a:p>
      </dsp:txBody>
      <dsp:txXfrm>
        <a:off x="2623029" y="191329"/>
        <a:ext cx="849940" cy="849940"/>
      </dsp:txXfrm>
    </dsp:sp>
    <dsp:sp modelId="{7868983A-8F0B-B34E-8E30-DDAFDCE8FB28}">
      <dsp:nvSpPr>
        <dsp:cNvPr id="0" name=""/>
        <dsp:cNvSpPr/>
      </dsp:nvSpPr>
      <dsp:spPr>
        <a:xfrm rot="20520000">
          <a:off x="3610696" y="1921882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83198" y="1930549"/>
        <a:ext cx="18158" cy="18158"/>
      </dsp:txXfrm>
    </dsp:sp>
    <dsp:sp modelId="{DC568308-BD62-454F-9BC8-459B9BFF6E47}">
      <dsp:nvSpPr>
        <dsp:cNvPr id="0" name=""/>
        <dsp:cNvSpPr/>
      </dsp:nvSpPr>
      <dsp:spPr>
        <a:xfrm>
          <a:off x="3935557" y="1096800"/>
          <a:ext cx="1201996" cy="12019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B</a:t>
          </a:r>
          <a:endParaRPr lang="zh-TW" altLang="en-US" sz="3600" kern="1200" dirty="0"/>
        </a:p>
      </dsp:txBody>
      <dsp:txXfrm>
        <a:off x="4111585" y="1272828"/>
        <a:ext cx="849940" cy="849940"/>
      </dsp:txXfrm>
    </dsp:sp>
    <dsp:sp modelId="{ED9DFE42-EA5C-DC44-BCCB-D6F5D10370D6}">
      <dsp:nvSpPr>
        <dsp:cNvPr id="0" name=""/>
        <dsp:cNvSpPr/>
      </dsp:nvSpPr>
      <dsp:spPr>
        <a:xfrm rot="3240000">
          <a:off x="3326407" y="2796833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98909" y="2805500"/>
        <a:ext cx="18158" cy="18158"/>
      </dsp:txXfrm>
    </dsp:sp>
    <dsp:sp modelId="{4CCAF2B9-5DBA-5B4E-B624-B38E49391A54}">
      <dsp:nvSpPr>
        <dsp:cNvPr id="0" name=""/>
        <dsp:cNvSpPr/>
      </dsp:nvSpPr>
      <dsp:spPr>
        <a:xfrm>
          <a:off x="3366979" y="2846702"/>
          <a:ext cx="1201996" cy="12019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C</a:t>
          </a:r>
          <a:endParaRPr lang="zh-TW" altLang="en-US" sz="3600" kern="1200" dirty="0"/>
        </a:p>
      </dsp:txBody>
      <dsp:txXfrm>
        <a:off x="3543007" y="3022730"/>
        <a:ext cx="849940" cy="849940"/>
      </dsp:txXfrm>
    </dsp:sp>
    <dsp:sp modelId="{341D7748-5607-B844-A968-F671AD0CFAB0}">
      <dsp:nvSpPr>
        <dsp:cNvPr id="0" name=""/>
        <dsp:cNvSpPr/>
      </dsp:nvSpPr>
      <dsp:spPr>
        <a:xfrm rot="7560000">
          <a:off x="2406429" y="2796833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578932" y="2805500"/>
        <a:ext cx="18158" cy="18158"/>
      </dsp:txXfrm>
    </dsp:sp>
    <dsp:sp modelId="{8B4771B1-2018-7748-BDC8-FD0FAA887B9B}">
      <dsp:nvSpPr>
        <dsp:cNvPr id="0" name=""/>
        <dsp:cNvSpPr/>
      </dsp:nvSpPr>
      <dsp:spPr>
        <a:xfrm>
          <a:off x="1527024" y="2846702"/>
          <a:ext cx="1201996" cy="12019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D</a:t>
          </a:r>
          <a:endParaRPr lang="zh-TW" altLang="en-US" sz="3600" kern="1200" dirty="0" smtClean="0"/>
        </a:p>
      </dsp:txBody>
      <dsp:txXfrm>
        <a:off x="1703052" y="3022730"/>
        <a:ext cx="849940" cy="849940"/>
      </dsp:txXfrm>
    </dsp:sp>
    <dsp:sp modelId="{E180EFC6-B96C-974A-9157-91927C487FBA}">
      <dsp:nvSpPr>
        <dsp:cNvPr id="0" name=""/>
        <dsp:cNvSpPr/>
      </dsp:nvSpPr>
      <dsp:spPr>
        <a:xfrm rot="11880000">
          <a:off x="2122140" y="1921882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294643" y="1930549"/>
        <a:ext cx="18158" cy="18158"/>
      </dsp:txXfrm>
    </dsp:sp>
    <dsp:sp modelId="{65111972-A25C-C140-B220-186BD2A2D675}">
      <dsp:nvSpPr>
        <dsp:cNvPr id="0" name=""/>
        <dsp:cNvSpPr/>
      </dsp:nvSpPr>
      <dsp:spPr>
        <a:xfrm>
          <a:off x="958446" y="1096800"/>
          <a:ext cx="1201996" cy="120199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⋯⋯</a:t>
          </a:r>
          <a:endParaRPr lang="zh-TW" altLang="en-US" sz="3600" kern="1200" dirty="0"/>
        </a:p>
      </dsp:txBody>
      <dsp:txXfrm>
        <a:off x="1134474" y="1272828"/>
        <a:ext cx="849940" cy="849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4D325-0AD5-034C-A16D-8448494AD22B}">
      <dsp:nvSpPr>
        <dsp:cNvPr id="0" name=""/>
        <dsp:cNvSpPr/>
      </dsp:nvSpPr>
      <dsp:spPr>
        <a:xfrm>
          <a:off x="1978475" y="237134"/>
          <a:ext cx="3413760" cy="341376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What</a:t>
          </a:r>
          <a:endParaRPr lang="zh-TW" alt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什麼事</a:t>
          </a:r>
          <a:endParaRPr lang="zh-TW" altLang="en-US" sz="1600" kern="1200" dirty="0"/>
        </a:p>
      </dsp:txBody>
      <dsp:txXfrm>
        <a:off x="3721931" y="602894"/>
        <a:ext cx="995680" cy="731520"/>
      </dsp:txXfrm>
    </dsp:sp>
    <dsp:sp modelId="{073C383C-B045-8041-B7EB-A38917710381}">
      <dsp:nvSpPr>
        <dsp:cNvPr id="0" name=""/>
        <dsp:cNvSpPr/>
      </dsp:nvSpPr>
      <dsp:spPr>
        <a:xfrm>
          <a:off x="1876875" y="413105"/>
          <a:ext cx="3413760" cy="341376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2">
                <a:hueOff val="-1708698"/>
                <a:satOff val="4992"/>
                <a:lumOff val="-941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708698"/>
                <a:satOff val="4992"/>
                <a:lumOff val="-94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708698"/>
                <a:satOff val="4992"/>
                <a:lumOff val="-94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Who</a:t>
          </a:r>
          <a:endParaRPr lang="zh-TW" alt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誰</a:t>
          </a:r>
          <a:endParaRPr lang="zh-TW" altLang="en-US" sz="1600" kern="1200" dirty="0"/>
        </a:p>
      </dsp:txBody>
      <dsp:txXfrm>
        <a:off x="4213675" y="1774545"/>
        <a:ext cx="1032256" cy="690880"/>
      </dsp:txXfrm>
    </dsp:sp>
    <dsp:sp modelId="{32A55748-DFE9-8F46-B6C2-F95CA9C73017}">
      <dsp:nvSpPr>
        <dsp:cNvPr id="0" name=""/>
        <dsp:cNvSpPr/>
      </dsp:nvSpPr>
      <dsp:spPr>
        <a:xfrm>
          <a:off x="1876875" y="413105"/>
          <a:ext cx="3413760" cy="341376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2">
                <a:hueOff val="-3417396"/>
                <a:satOff val="9985"/>
                <a:lumOff val="-1882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3417396"/>
                <a:satOff val="9985"/>
                <a:lumOff val="-188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3417396"/>
                <a:satOff val="9985"/>
                <a:lumOff val="-188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When</a:t>
          </a:r>
          <a:endParaRPr lang="zh-TW" alt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什麼時間</a:t>
          </a:r>
          <a:endParaRPr lang="zh-TW" altLang="en-US" sz="1600" kern="1200" dirty="0"/>
        </a:p>
      </dsp:txBody>
      <dsp:txXfrm>
        <a:off x="3620331" y="2729585"/>
        <a:ext cx="995680" cy="731520"/>
      </dsp:txXfrm>
    </dsp:sp>
    <dsp:sp modelId="{24C50BAA-CDC2-454D-8963-9028C038D4BB}">
      <dsp:nvSpPr>
        <dsp:cNvPr id="0" name=""/>
        <dsp:cNvSpPr/>
      </dsp:nvSpPr>
      <dsp:spPr>
        <a:xfrm>
          <a:off x="1876875" y="413105"/>
          <a:ext cx="3413760" cy="341376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2">
                <a:hueOff val="-5126094"/>
                <a:satOff val="14977"/>
                <a:lumOff val="-2824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5126094"/>
                <a:satOff val="14977"/>
                <a:lumOff val="-282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5126094"/>
                <a:satOff val="14977"/>
                <a:lumOff val="-282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Where</a:t>
          </a:r>
          <a:endParaRPr lang="zh-TW" alt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什麼地方</a:t>
          </a:r>
          <a:endParaRPr lang="zh-TW" altLang="en-US" sz="1600" kern="1200" dirty="0"/>
        </a:p>
      </dsp:txBody>
      <dsp:txXfrm>
        <a:off x="2551499" y="2729585"/>
        <a:ext cx="995680" cy="731520"/>
      </dsp:txXfrm>
    </dsp:sp>
    <dsp:sp modelId="{44D77175-F5BF-5243-8DBA-65DBD836B278}">
      <dsp:nvSpPr>
        <dsp:cNvPr id="0" name=""/>
        <dsp:cNvSpPr/>
      </dsp:nvSpPr>
      <dsp:spPr>
        <a:xfrm>
          <a:off x="1876875" y="413105"/>
          <a:ext cx="3413760" cy="341376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2">
                <a:hueOff val="-6834792"/>
                <a:satOff val="19970"/>
                <a:lumOff val="-3765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6834792"/>
                <a:satOff val="19970"/>
                <a:lumOff val="-376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6834792"/>
                <a:satOff val="19970"/>
                <a:lumOff val="-376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Why</a:t>
          </a:r>
          <a:endParaRPr lang="zh-TW" alt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為什麼</a:t>
          </a:r>
          <a:endParaRPr lang="zh-TW" altLang="en-US" sz="1600" kern="1200" dirty="0"/>
        </a:p>
      </dsp:txBody>
      <dsp:txXfrm>
        <a:off x="1929707" y="1774545"/>
        <a:ext cx="1032256" cy="690880"/>
      </dsp:txXfrm>
    </dsp:sp>
    <dsp:sp modelId="{4BF7D8FA-0538-9349-B253-DE08ADB0D3E6}">
      <dsp:nvSpPr>
        <dsp:cNvPr id="0" name=""/>
        <dsp:cNvSpPr/>
      </dsp:nvSpPr>
      <dsp:spPr>
        <a:xfrm>
          <a:off x="1876875" y="413105"/>
          <a:ext cx="3413760" cy="341376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-8543491"/>
                <a:satOff val="24962"/>
                <a:lumOff val="-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8543491"/>
                <a:satOff val="24962"/>
                <a:lumOff val="-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8543491"/>
                <a:satOff val="24962"/>
                <a:lumOff val="-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How</a:t>
          </a:r>
          <a:endParaRPr lang="zh-TW" alt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如何</a:t>
          </a:r>
          <a:endParaRPr lang="zh-TW" altLang="en-US" sz="1600" kern="1200" dirty="0"/>
        </a:p>
      </dsp:txBody>
      <dsp:txXfrm>
        <a:off x="2551499" y="778865"/>
        <a:ext cx="995680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420B-5D73-4950-9AEB-13FE7383242B}" type="datetime1">
              <a:rPr lang="en-GB" altLang="zh-TW" smtClean="0"/>
              <a:t>22/05/2018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I:\Sam-conferences\Taiwan 2014 - ICT and higher education\talk at NTNU\Examining University Students' Use of Social Media for Educationv2.pptx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9E64-F156-4D28-9CFE-2B501779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36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5AE4C-E3DC-4ADD-8244-34D74D9C0E3F}" type="datetime1">
              <a:rPr lang="en-GB" altLang="zh-TW" smtClean="0"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I:\Sam-conferences\Taiwan 2014 - ICT and higher education\talk at NTNU\Examining University Students' Use of Social Media for Educationv2.pptx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8974-B2DF-4FD1-BF40-0A5428CCD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639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I:\Sam-conferences\Taiwan 2014 - ICT and higher education\talk at NTNU\Examining University Students' Use of Social Media for Educationv2.pptx</a:t>
            </a: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8659" y="1141286"/>
            <a:ext cx="7759065" cy="242239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924301"/>
            <a:ext cx="7543800" cy="4191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545786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11822" y="6400800"/>
            <a:ext cx="637681" cy="394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資訊素養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en-US" altLang="zh-TW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分組定義問題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1390648"/>
            <a:ext cx="7543800" cy="4478445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532914"/>
            <a:ext cx="7543800" cy="5336179"/>
          </a:xfrm>
        </p:spPr>
        <p:txBody>
          <a:bodyPr/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14" name="Rectangle 8"/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5677" y="6430598"/>
            <a:ext cx="6376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資訊素養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en-US" altLang="zh-TW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分組定義問題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7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90650"/>
            <a:ext cx="7543801" cy="44784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02347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67242" y="6430598"/>
            <a:ext cx="6376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71450" y="6400314"/>
            <a:ext cx="45719" cy="58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資訊素養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1-1</a:t>
            </a:r>
            <a:r>
              <a:rPr lang="en-US" altLang="zh-TW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分組定義問題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8662" y="826972"/>
            <a:ext cx="7978141" cy="2422398"/>
          </a:xfrm>
        </p:spPr>
        <p:txBody>
          <a:bodyPr/>
          <a:lstStyle/>
          <a:p>
            <a:r>
              <a:rPr lang="zh-TW" altLang="en-US" sz="2800" b="0" dirty="0" smtClean="0"/>
              <a:t>資訊素養</a:t>
            </a:r>
            <a:r>
              <a:rPr lang="en-US" altLang="zh-TW" sz="2800" b="0" dirty="0" smtClean="0"/>
              <a:t>1-1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4400" dirty="0"/>
              <a:t>分組</a:t>
            </a:r>
            <a:r>
              <a:rPr lang="zh-TW" altLang="en-US" sz="4400" dirty="0" smtClean="0"/>
              <a:t>定義問題</a:t>
            </a:r>
            <a:endParaRPr lang="zh-TW" altLang="en-US" sz="440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839326" y="4233942"/>
            <a:ext cx="7543800" cy="12430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教育部增置國中圖書教師輔導與教育訓練計畫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圖書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資訊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利用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教育課程綱要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及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教案設計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小組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國中組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設計者：苗栗縣致民國民中學梁語喬老師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1056416"/>
            <a:ext cx="7543800" cy="4478445"/>
          </a:xfrm>
        </p:spPr>
        <p:txBody>
          <a:bodyPr/>
          <a:lstStyle/>
          <a:p>
            <a:r>
              <a:rPr kumimoji="1" lang="zh-TW" altLang="en-US" dirty="0" smtClean="0"/>
              <a:t>閱讀時，一邊運用六何法，將閱讀中發現的有趣問題，寫在便利貼，並貼在海報上。</a:t>
            </a:r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步驟五：發現有趣的問題</a:t>
            </a:r>
            <a:endParaRPr kumimoji="1" lang="zh-TW" altLang="en-US" dirty="0"/>
          </a:p>
        </p:txBody>
      </p:sp>
      <p:graphicFrame>
        <p:nvGraphicFramePr>
          <p:cNvPr id="7" name="資料圖表 6"/>
          <p:cNvGraphicFramePr/>
          <p:nvPr>
            <p:extLst>
              <p:ext uri="{D42A27DB-BD31-4B8C-83A1-F6EECF244321}">
                <p14:modId xmlns:p14="http://schemas.microsoft.com/office/powerpoint/2010/main" val="861399483"/>
              </p:ext>
            </p:extLst>
          </p:nvPr>
        </p:nvGraphicFramePr>
        <p:xfrm>
          <a:off x="1874889" y="2132308"/>
          <a:ext cx="72691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6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14D325-0AD5-034C-A16D-8448494A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14D325-0AD5-034C-A16D-8448494AD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3C383C-B045-8041-B7EB-A38917710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73C383C-B045-8041-B7EB-A38917710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55748-DFE9-8F46-B6C2-F95CA9C73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32A55748-DFE9-8F46-B6C2-F95CA9C73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50BAA-CDC2-454D-8963-9028C038D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24C50BAA-CDC2-454D-8963-9028C038D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77175-F5BF-5243-8DBA-65DBD836B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4D77175-F5BF-5243-8DBA-65DBD836B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F7D8FA-0538-9349-B253-DE08ADB0D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4BF7D8FA-0538-9349-B253-DE08ADB0D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DSC_3318.JPG"/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10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174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1162728"/>
            <a:ext cx="7543800" cy="823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zh-TW" altLang="en-US" dirty="0" smtClean="0"/>
              <a:t>小組根據評鑑表，討論每個問題可研究的可能性。</a:t>
            </a:r>
            <a:endParaRPr kumimoji="1" lang="en-US" altLang="zh-TW" dirty="0" smtClean="0"/>
          </a:p>
          <a:p>
            <a:endParaRPr kumimoji="1"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步驟六：評鑑問題</a:t>
            </a:r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50328"/>
              </p:ext>
            </p:extLst>
          </p:nvPr>
        </p:nvGraphicFramePr>
        <p:xfrm>
          <a:off x="532597" y="1982015"/>
          <a:ext cx="8143932" cy="371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571636"/>
                <a:gridCol w="3857652"/>
              </a:tblGrid>
              <a:tr h="6732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檢核項目  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檢核結果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0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、與主題相關性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</a:rPr>
                        <a:t>□與主題相關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</a:rPr>
                        <a:t>□與主題不相關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60454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、價值性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</a:rPr>
                        <a:t>□有</a:t>
                      </a:r>
                      <a:r>
                        <a:rPr lang="zh-TW" altLang="en-US" dirty="0" smtClean="0"/>
                        <a:t>價值</a:t>
                      </a:r>
                      <a:r>
                        <a:rPr lang="zh-TW" altLang="en-US" sz="1800" dirty="0" smtClean="0">
                          <a:latin typeface="Century Gothic"/>
                        </a:rPr>
                        <a:t>研究　</a:t>
                      </a:r>
                      <a:endParaRPr lang="zh-TW" altLang="en-US" sz="18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</a:rPr>
                        <a:t>□無</a:t>
                      </a:r>
                      <a:r>
                        <a:rPr lang="zh-TW" altLang="en-US" dirty="0" smtClean="0"/>
                        <a:t>價值</a:t>
                      </a:r>
                      <a:r>
                        <a:rPr lang="zh-TW" altLang="en-US" sz="1800" dirty="0" smtClean="0">
                          <a:latin typeface="Century Gothic"/>
                        </a:rPr>
                        <a:t>研究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47660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、範圍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Century Gothic"/>
                        </a:rPr>
                        <a:t>□適切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Century Gothic"/>
                        </a:rPr>
                        <a:t>□過大     □過小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1284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、可行性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</a:rPr>
                        <a:t>□可研究　　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Century Gothic"/>
                        </a:rPr>
                        <a:t>無法研究</a:t>
                      </a:r>
                      <a:endParaRPr lang="en-US" altLang="zh-TW" sz="1800" dirty="0" smtClean="0">
                        <a:latin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 smtClean="0">
                          <a:latin typeface="Century Gothic"/>
                        </a:rPr>
                        <a:t>原因</a:t>
                      </a:r>
                      <a:r>
                        <a:rPr lang="en-US" altLang="zh-TW" sz="1800" baseline="0" dirty="0" smtClean="0">
                          <a:latin typeface="Century Gothic"/>
                        </a:rPr>
                        <a:t>:</a:t>
                      </a:r>
                      <a:r>
                        <a:rPr lang="zh-TW" altLang="en-US" dirty="0" smtClean="0"/>
                        <a:t> □時間  □經費  □資料來源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□其他</a:t>
                      </a:r>
                      <a:r>
                        <a:rPr lang="en-US" altLang="zh-TW" dirty="0" smtClean="0"/>
                        <a:t>_______________________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kumimoji="1" lang="en-US" altLang="zh-TW" dirty="0" smtClean="0"/>
              <a:t>1.</a:t>
            </a:r>
            <a:r>
              <a:rPr kumimoji="1" lang="zh-TW" altLang="en-US" dirty="0" smtClean="0"/>
              <a:t>小組上台發表所定義之問題。</a:t>
            </a:r>
            <a:endParaRPr kumimoji="1" lang="en-US" altLang="zh-TW" dirty="0" smtClean="0"/>
          </a:p>
          <a:p>
            <a:pPr marL="0" indent="0">
              <a:buNone/>
            </a:pPr>
            <a:r>
              <a:rPr kumimoji="1" lang="en-US" altLang="zh-TW" dirty="0" smtClean="0"/>
              <a:t>2.</a:t>
            </a:r>
            <a:r>
              <a:rPr kumimoji="1" lang="zh-TW" altLang="en-US" dirty="0" smtClean="0"/>
              <a:t>他人及教師回饋。</a:t>
            </a:r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步驟七：發表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5659" y="1915986"/>
            <a:ext cx="7759065" cy="24223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Thank You</a:t>
            </a:r>
            <a:br>
              <a:rPr lang="en-US" altLang="zh-TW" dirty="0"/>
            </a:br>
            <a:r>
              <a:rPr lang="zh-TW" altLang="en-US" dirty="0"/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10289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2960" y="334229"/>
            <a:ext cx="7920990" cy="7368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600" dirty="0"/>
              <a:t>圖書資訊利用教育課程綱要及</a:t>
            </a:r>
            <a:r>
              <a:rPr lang="zh-TW" altLang="en-US" sz="3600" dirty="0" smtClean="0"/>
              <a:t>教案設計</a:t>
            </a:r>
            <a:r>
              <a:rPr lang="zh-TW" altLang="en-US" sz="3600" dirty="0"/>
              <a:t>小組</a:t>
            </a: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815377" y="1258125"/>
            <a:ext cx="7886700" cy="4838298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主持人：國立臺灣師範大學圖資所陳昭珍教授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共同指導：</a:t>
            </a:r>
            <a:r>
              <a:rPr lang="zh-TW" altLang="zh-TW" sz="1900" dirty="0"/>
              <a:t>國立政治大學圖書資訊與檔案學研究所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林巧敏教授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中興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圖書資訊學研究所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詹麗萍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</a:p>
          <a:p>
            <a:pPr marL="0" indent="0">
              <a:buNone/>
            </a:pPr>
            <a:r>
              <a:rPr lang="zh-TW" altLang="en-US" sz="1900" dirty="0" smtClean="0"/>
              <a:t>                       </a:t>
            </a:r>
            <a:r>
              <a:rPr lang="zh-TW" altLang="zh-TW" sz="1900" dirty="0" smtClean="0"/>
              <a:t>國立</a:t>
            </a:r>
            <a:r>
              <a:rPr lang="zh-TW" altLang="zh-TW" sz="1900" dirty="0"/>
              <a:t>臺中教育大學區域與社會發展</a:t>
            </a:r>
            <a:r>
              <a:rPr lang="zh-TW" altLang="zh-TW" sz="1900" dirty="0" smtClean="0"/>
              <a:t>學系賴苑玲</a:t>
            </a:r>
            <a:r>
              <a:rPr lang="zh-TW" altLang="zh-TW" sz="1900" dirty="0"/>
              <a:t>教授</a:t>
            </a:r>
          </a:p>
          <a:p>
            <a:pPr marL="0" indent="0">
              <a:buNone/>
            </a:pPr>
            <a:r>
              <a:rPr lang="zh-TW" altLang="en-US" sz="1900" dirty="0" smtClean="0"/>
              <a:t>                       </a:t>
            </a:r>
            <a:r>
              <a:rPr lang="zh-TW" altLang="zh-TW" sz="1900" dirty="0" smtClean="0"/>
              <a:t>國立</a:t>
            </a:r>
            <a:r>
              <a:rPr lang="zh-TW" altLang="zh-TW" sz="1900" dirty="0"/>
              <a:t>臺南大學教育學</a:t>
            </a:r>
            <a:r>
              <a:rPr lang="zh-TW" altLang="zh-TW" sz="1900" dirty="0" smtClean="0"/>
              <a:t>系陳海泓教授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小組成員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：基隆市銘傳國民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中學林季儒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基隆市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武崙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國民中學魏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伶容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苗栗縣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民國民中學梁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語喬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中市大墩國民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師薇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中市四張犁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國民中學施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錦瑢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嘉義縣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國民中學張家祥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南市中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山國民中學何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憶婷老師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南市文賢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國民中學蔡佩伶老師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花蓮縣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玉里國民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中學姜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亭安老師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85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84213" y="1858966"/>
            <a:ext cx="80025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0" lang="zh-TW" altLang="en-US" sz="2800" dirty="0"/>
              <a:t>綱要編號</a:t>
            </a:r>
            <a:r>
              <a:rPr kumimoji="0" lang="zh-TW" altLang="en-US" sz="2800" dirty="0" smtClean="0"/>
              <a:t>：</a:t>
            </a:r>
            <a:r>
              <a:rPr lang="zh-TW" altLang="en-US" sz="2800" dirty="0" smtClean="0"/>
              <a:t>資訊素養</a:t>
            </a:r>
            <a:r>
              <a:rPr kumimoji="0" lang="en-US" altLang="zh-TW" sz="2800" dirty="0" smtClean="0"/>
              <a:t>1-1</a:t>
            </a:r>
            <a:endParaRPr kumimoji="0" lang="en-US" altLang="zh-TW" sz="2800" dirty="0"/>
          </a:p>
          <a:p>
            <a:pPr eaLnBrk="1" hangingPunct="1">
              <a:lnSpc>
                <a:spcPct val="80000"/>
              </a:lnSpc>
            </a:pPr>
            <a:r>
              <a:rPr kumimoji="0" lang="zh-TW" altLang="en-US" sz="2800" dirty="0"/>
              <a:t>綱要構面</a:t>
            </a:r>
            <a:r>
              <a:rPr kumimoji="0" lang="zh-TW" altLang="en-US" sz="2800" dirty="0" smtClean="0"/>
              <a:t>：資訊素養</a:t>
            </a:r>
            <a:endParaRPr kumimoji="0" lang="en-US" altLang="zh-TW" sz="28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/>
              <a:t>授課年級：一</a:t>
            </a:r>
            <a:r>
              <a:rPr lang="zh-TW" altLang="en-US" sz="2800" dirty="0" smtClean="0"/>
              <a:t>年級</a:t>
            </a:r>
            <a:endParaRPr kumimoji="0"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課程名稱</a:t>
            </a:r>
            <a:r>
              <a:rPr kumimoji="0" lang="zh-TW" altLang="en-US" sz="2800" dirty="0" smtClean="0"/>
              <a:t>：</a:t>
            </a:r>
            <a:r>
              <a:rPr lang="zh-TW" altLang="en-US" sz="2800" dirty="0" smtClean="0"/>
              <a:t>分組定義問題</a:t>
            </a:r>
            <a:endParaRPr kumimoji="0"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lang="zh-TW" altLang="en-US" sz="2800" dirty="0" smtClean="0"/>
              <a:t>課程宗旨</a:t>
            </a:r>
            <a:r>
              <a:rPr kumimoji="0" lang="zh-TW" altLang="en-US" sz="2800" dirty="0" smtClean="0"/>
              <a:t>：根據資訊，定義研究問題</a:t>
            </a:r>
            <a:endParaRPr kumimoji="0"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kumimoji="0" lang="zh-TW" altLang="en-US" sz="2800" dirty="0"/>
              <a:t>教學活動</a:t>
            </a:r>
            <a:r>
              <a:rPr kumimoji="0" lang="zh-TW" altLang="en-US" sz="2800" dirty="0" smtClean="0"/>
              <a:t>：</a:t>
            </a:r>
            <a:r>
              <a:rPr lang="zh-TW" altLang="en-US" sz="2800" dirty="0" smtClean="0"/>
              <a:t>好的開始，是成功的一半</a:t>
            </a:r>
            <a:endParaRPr kumimoji="0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77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zh-TW" altLang="zh-TW" b="1" dirty="0"/>
              <a:t>認知：學生能認識主題範圍資訊。</a:t>
            </a:r>
            <a:endParaRPr lang="zh-TW" altLang="zh-TW" dirty="0"/>
          </a:p>
          <a:p>
            <a:r>
              <a:rPr lang="zh-TW" altLang="zh-TW" b="1" dirty="0"/>
              <a:t>情意：學生能對主題產生探究的興趣 。</a:t>
            </a:r>
            <a:endParaRPr lang="zh-TW" altLang="zh-TW" dirty="0"/>
          </a:p>
          <a:p>
            <a:r>
              <a:rPr lang="zh-TW" altLang="zh-TW" b="1" dirty="0"/>
              <a:t>技能：學生能夠提出好問題並探究資訊。</a:t>
            </a:r>
            <a:r>
              <a:rPr lang="zh-TW" altLang="zh-TW" dirty="0"/>
              <a:t> </a:t>
            </a:r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教學目標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315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1077538"/>
            <a:ext cx="7543800" cy="1295572"/>
          </a:xfrm>
        </p:spPr>
        <p:txBody>
          <a:bodyPr>
            <a:normAutofit fontScale="85000" lnSpcReduction="10000"/>
          </a:bodyPr>
          <a:lstStyle/>
          <a:p>
            <a:r>
              <a:rPr kumimoji="1" lang="zh-TW" altLang="en-US" b="1" dirty="0" smtClean="0">
                <a:solidFill>
                  <a:srgbClr val="660066"/>
                </a:solidFill>
              </a:rPr>
              <a:t>好的開始，是成功的一半</a:t>
            </a:r>
            <a:endParaRPr kumimoji="1" lang="en-US" altLang="zh-TW" b="1" dirty="0" smtClean="0">
              <a:solidFill>
                <a:srgbClr val="660066"/>
              </a:solidFill>
            </a:endParaRPr>
          </a:p>
          <a:p>
            <a:r>
              <a:rPr kumimoji="1" lang="zh-TW" altLang="en-US" b="1" dirty="0" smtClean="0">
                <a:solidFill>
                  <a:srgbClr val="660066"/>
                </a:solidFill>
              </a:rPr>
              <a:t>定義出好的問題，就有機會可以發現有價值的答案</a:t>
            </a:r>
            <a:endParaRPr kumimoji="1" lang="en-US" altLang="zh-TW" b="1" dirty="0" smtClean="0">
              <a:solidFill>
                <a:srgbClr val="660066"/>
              </a:solidFill>
            </a:endParaRPr>
          </a:p>
          <a:p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「定義問題」的重要性</a:t>
            </a:r>
            <a:endParaRPr kumimoji="1"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9821" y="5854253"/>
            <a:ext cx="800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=PVHI48UODFI&amp;feature=</a:t>
            </a:r>
            <a:r>
              <a:rPr lang="en-US" altLang="zh-TW" dirty="0" err="1"/>
              <a:t>youtu.be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35028" y="5392466"/>
            <a:ext cx="375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影片連結：</a:t>
            </a:r>
            <a:endParaRPr kumimoji="1"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52425" y="2000432"/>
            <a:ext cx="7358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塑膠垃圾是地球環保中，日益嚴重的問題，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在這個問題中，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如果能夠定義出好的問題，並一步一步找方法解決問題，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就有可能發現有效的答案。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有兩個女孩，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就是在參觀完癈料廠後，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不斷的提出問題和實驗驗證，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最後，終於找到可以分解塑膠的細菌</a:t>
            </a:r>
            <a:r>
              <a:rPr kumimoji="1" lang="en-US" altLang="zh-TW" sz="2400" dirty="0" smtClean="0"/>
              <a:t>⋯⋯</a:t>
            </a:r>
          </a:p>
        </p:txBody>
      </p:sp>
    </p:spTree>
    <p:extLst>
      <p:ext uri="{BB962C8B-B14F-4D97-AF65-F5344CB8AC3E}">
        <p14:creationId xmlns:p14="http://schemas.microsoft.com/office/powerpoint/2010/main" val="296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kumimoji="1" lang="en-US" altLang="zh-TW" dirty="0" smtClean="0"/>
              <a:t>1.</a:t>
            </a:r>
            <a:r>
              <a:rPr kumimoji="1" lang="zh-TW" altLang="en-US" dirty="0" smtClean="0"/>
              <a:t>四～六個人一組</a:t>
            </a:r>
            <a:endParaRPr kumimoji="1" lang="en-US" altLang="zh-TW" dirty="0" smtClean="0"/>
          </a:p>
          <a:p>
            <a:r>
              <a:rPr kumimoji="1" lang="en-US" altLang="zh-TW" dirty="0" smtClean="0"/>
              <a:t>2.</a:t>
            </a:r>
            <a:r>
              <a:rPr kumimoji="1" lang="zh-TW" altLang="en-US" smtClean="0"/>
              <a:t>請在學習單寫上小組名單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步驟一：分組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1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1390648"/>
            <a:ext cx="7543800" cy="1246731"/>
          </a:xfrm>
        </p:spPr>
        <p:txBody>
          <a:bodyPr>
            <a:normAutofit/>
          </a:bodyPr>
          <a:lstStyle/>
          <a:p>
            <a:r>
              <a:rPr kumimoji="1" lang="zh-TW" altLang="en-US" dirty="0" smtClean="0"/>
              <a:t>本次探討主題</a:t>
            </a:r>
            <a:r>
              <a:rPr kumimoji="1" lang="zh-TW" altLang="en-US" dirty="0"/>
              <a:t>：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步驟二：設定主題</a:t>
            </a:r>
            <a:endParaRPr kumimoji="1"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7978" y="2018734"/>
            <a:ext cx="4916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1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環保</a:t>
            </a:r>
            <a:endParaRPr kumimoji="1" lang="en-US" altLang="zh-TW" sz="18000" dirty="0"/>
          </a:p>
        </p:txBody>
      </p:sp>
    </p:spTree>
    <p:extLst>
      <p:ext uri="{BB962C8B-B14F-4D97-AF65-F5344CB8AC3E}">
        <p14:creationId xmlns:p14="http://schemas.microsoft.com/office/powerpoint/2010/main" val="23123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39241" y="1065045"/>
            <a:ext cx="7543800" cy="127929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根據主題，聯想到什麼了呢？請運用心智圖，將小組答案寫下來。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步驟三：開放的聯想</a:t>
            </a:r>
            <a:endParaRPr lang="zh-TW" altLang="en-US" dirty="0"/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1805120462"/>
              </p:ext>
            </p:extLst>
          </p:nvPr>
        </p:nvGraphicFramePr>
        <p:xfrm>
          <a:off x="2745099" y="18365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04720" y="4900315"/>
            <a:ext cx="317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請小組完成定義問題學習單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26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0A72F9-8449-3E4E-94E6-2F65D0D1F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80A72F9-8449-3E4E-94E6-2F65D0D1F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46833D-1D05-B946-94FB-886AC2576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346833D-1D05-B946-94FB-886AC2576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C03D9-4D2C-F04D-87E7-70B00AFF3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D3C03D9-4D2C-F04D-87E7-70B00AFF3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8983A-8F0B-B34E-8E30-DDAFDCE8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868983A-8F0B-B34E-8E30-DDAFDCE8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68308-BD62-454F-9BC8-459B9BFF6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C568308-BD62-454F-9BC8-459B9BFF6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DFE42-EA5C-DC44-BCCB-D6F5D1037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D9DFE42-EA5C-DC44-BCCB-D6F5D1037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AF2B9-5DBA-5B4E-B624-B38E4939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CCAF2B9-5DBA-5B4E-B624-B38E4939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D7748-5607-B844-A968-F671AD0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41D7748-5607-B844-A968-F671AD0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771B1-2018-7748-BDC8-FD0FAA887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B4771B1-2018-7748-BDC8-FD0FAA887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80EFC6-B96C-974A-9157-91927C48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180EFC6-B96C-974A-9157-91927C487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11972-A25C-C140-B220-186BD2A2D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5111972-A25C-C140-B220-186BD2A2D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57753" y="1390648"/>
            <a:ext cx="7543800" cy="4478445"/>
          </a:xfrm>
        </p:spPr>
        <p:txBody>
          <a:bodyPr/>
          <a:lstStyle/>
          <a:p>
            <a:r>
              <a:rPr kumimoji="1" lang="en-US" altLang="zh-TW" dirty="0" smtClean="0"/>
              <a:t>1.</a:t>
            </a:r>
            <a:r>
              <a:rPr kumimoji="1" lang="zh-TW" altLang="en-US" dirty="0" smtClean="0"/>
              <a:t>請根據聯想的</a:t>
            </a:r>
            <a:r>
              <a:rPr kumimoji="1" lang="en-US" altLang="zh-TW" dirty="0" smtClean="0"/>
              <a:t>A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B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C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D</a:t>
            </a:r>
            <a:r>
              <a:rPr kumimoji="1" lang="zh-TW" altLang="en-US" dirty="0" smtClean="0"/>
              <a:t>、</a:t>
            </a:r>
            <a:r>
              <a:rPr kumimoji="1" lang="en-US" altLang="zh-TW" dirty="0" smtClean="0"/>
              <a:t>⋯⋯</a:t>
            </a:r>
            <a:r>
              <a:rPr kumimoji="1" lang="zh-TW" altLang="en-US" dirty="0" smtClean="0"/>
              <a:t>尋找相關資料。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2.</a:t>
            </a:r>
            <a:r>
              <a:rPr kumimoji="1" lang="zh-TW" altLang="en-US" dirty="0" smtClean="0"/>
              <a:t>可以查詢雜誌、期刊、書籍裡相關的資料。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3.</a:t>
            </a:r>
            <a:r>
              <a:rPr kumimoji="1" lang="zh-TW" altLang="en-US" dirty="0" smtClean="0"/>
              <a:t>可以上網以關鍵字查詢相關資料。</a:t>
            </a:r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/>
              <a:t>步驟四：大量閱讀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6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Retrospect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41594</TotalTime>
  <Words>542</Words>
  <Application>Microsoft Office PowerPoint</Application>
  <PresentationFormat>如螢幕大小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Retrospect</vt:lpstr>
      <vt:lpstr>資訊素養1-1 分組定義問題</vt:lpstr>
      <vt:lpstr> 圖書資訊利用教育課程綱要及教案設計小組</vt:lpstr>
      <vt:lpstr>大綱</vt:lpstr>
      <vt:lpstr>教學目標</vt:lpstr>
      <vt:lpstr>「定義問題」的重要性</vt:lpstr>
      <vt:lpstr>步驟一：分組</vt:lpstr>
      <vt:lpstr>步驟二：設定主題</vt:lpstr>
      <vt:lpstr>步驟三：開放的聯想</vt:lpstr>
      <vt:lpstr>步驟四：大量閱讀</vt:lpstr>
      <vt:lpstr>步驟五：發現有趣的問題</vt:lpstr>
      <vt:lpstr>PowerPoint 簡報</vt:lpstr>
      <vt:lpstr>步驟六：評鑑問題</vt:lpstr>
      <vt:lpstr>步驟七：發表</vt:lpstr>
      <vt:lpstr>Thank You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English-Speaking and Chinese-Speaking Users and Librarians on Social Networking Sites  Hong Huang School of Information, University of South Florida, 4202 E. Fowler Ave, Tampa, Florida, 33620-7800. E-mail:  honghuang@usf.edu  Samuel Kai-Wah Chu Division of Information and Technology Studies, Faculty of Education,  The University of Hong Kong, Pokfulam Road, Hong Kong E-mail: samchu@hkucc.hku.hk   Dora Yu-Ting Chen Faculty of Education, The University of Hong Kong, Pokfulam Road, Hong Kong  E-mail: pcyuting@gmail.com</dc:title>
  <dc:creator>Derek Wong</dc:creator>
  <cp:lastModifiedBy>User</cp:lastModifiedBy>
  <cp:revision>198</cp:revision>
  <cp:lastPrinted>2014-05-27T09:44:12Z</cp:lastPrinted>
  <dcterms:created xsi:type="dcterms:W3CDTF">2014-05-24T15:43:25Z</dcterms:created>
  <dcterms:modified xsi:type="dcterms:W3CDTF">2018-05-22T07:35:51Z</dcterms:modified>
</cp:coreProperties>
</file>