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8" r:id="rId3"/>
    <p:sldId id="257" r:id="rId4"/>
    <p:sldId id="259" r:id="rId5"/>
    <p:sldId id="405" r:id="rId6"/>
    <p:sldId id="279" r:id="rId7"/>
    <p:sldId id="261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7" r:id="rId19"/>
    <p:sldId id="426" r:id="rId20"/>
    <p:sldId id="367" r:id="rId21"/>
    <p:sldId id="368" r:id="rId22"/>
    <p:sldId id="354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357" r:id="rId34"/>
    <p:sldId id="359" r:id="rId35"/>
    <p:sldId id="371" r:id="rId36"/>
    <p:sldId id="276" r:id="rId37"/>
    <p:sldId id="308" r:id="rId38"/>
    <p:sldId id="360" r:id="rId39"/>
    <p:sldId id="309" r:id="rId40"/>
    <p:sldId id="373" r:id="rId41"/>
    <p:sldId id="388" r:id="rId42"/>
    <p:sldId id="377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74" r:id="rId53"/>
    <p:sldId id="325" r:id="rId54"/>
    <p:sldId id="326" r:id="rId55"/>
    <p:sldId id="331" r:id="rId56"/>
    <p:sldId id="327" r:id="rId57"/>
    <p:sldId id="329" r:id="rId58"/>
    <p:sldId id="332" r:id="rId59"/>
    <p:sldId id="333" r:id="rId6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  <a:srgbClr val="5B9BD5"/>
    <a:srgbClr val="A3E6FF"/>
    <a:srgbClr val="56C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6C8A1-5289-4864-9567-20629D016A1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13D7D7C-6CD0-45A5-A113-C102FB922284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預測好好玩（一節）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8B3101-3A6A-462D-A8D0-017398C495FD}" type="parTrans" cxnId="{32A5A976-BC0E-44D8-BE53-092624747982}">
      <dgm:prSet/>
      <dgm:spPr/>
      <dgm:t>
        <a:bodyPr/>
        <a:lstStyle/>
        <a:p>
          <a:endParaRPr lang="zh-TW" altLang="en-US"/>
        </a:p>
      </dgm:t>
    </dgm:pt>
    <dgm:pt modelId="{7BB70B5D-F37C-4229-9619-2E19190D03BA}" type="sibTrans" cxnId="{32A5A976-BC0E-44D8-BE53-092624747982}">
      <dgm:prSet/>
      <dgm:spPr/>
      <dgm:t>
        <a:bodyPr/>
        <a:lstStyle/>
        <a:p>
          <a:endParaRPr lang="zh-TW" altLang="en-US"/>
        </a:p>
      </dgm:t>
    </dgm:pt>
    <dgm:pt modelId="{000E9975-8AC3-4986-B2FD-367277AA0E69}">
      <dgm:prSet phldrT="[文字]" custT="1"/>
      <dgm:spPr/>
      <dgm:t>
        <a:bodyPr/>
        <a:lstStyle/>
        <a:p>
          <a:r>
            <a:rPr lang="en-US" altLang="zh-TW" sz="1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何謂預測</a:t>
          </a:r>
          <a:r>
            <a:rPr lang="en-US" altLang="zh-TW" sz="1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sz="13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343C50-B7CD-4AC1-B60C-97669907556D}" type="parTrans" cxnId="{13ADC639-FD21-4B88-8A6C-4E760B892523}">
      <dgm:prSet/>
      <dgm:spPr/>
      <dgm:t>
        <a:bodyPr/>
        <a:lstStyle/>
        <a:p>
          <a:endParaRPr lang="zh-TW" altLang="en-US"/>
        </a:p>
      </dgm:t>
    </dgm:pt>
    <dgm:pt modelId="{C9655DFA-7B5B-4F2F-9751-F1669AB53257}" type="sibTrans" cxnId="{13ADC639-FD21-4B88-8A6C-4E760B892523}">
      <dgm:prSet/>
      <dgm:spPr/>
      <dgm:t>
        <a:bodyPr/>
        <a:lstStyle/>
        <a:p>
          <a:endParaRPr lang="zh-TW" altLang="en-US"/>
        </a:p>
      </dgm:t>
    </dgm:pt>
    <dgm:pt modelId="{B74AFD12-2303-4CD1-9A24-B0B051829ADF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超神奇種子鋪（兩節</a:t>
          </a:r>
          <a:r>
            <a:rPr lang="zh-TW" altLang="en-US" sz="1600" dirty="0" smtClean="0"/>
            <a:t>）</a:t>
          </a:r>
          <a:endParaRPr lang="zh-TW" altLang="en-US" sz="1600" dirty="0"/>
        </a:p>
      </dgm:t>
    </dgm:pt>
    <dgm:pt modelId="{6CFA1AD9-EEE2-40EB-8C20-E568D8F09E6C}" type="parTrans" cxnId="{D41CD968-A9D3-4B3C-977A-AF592F73AE68}">
      <dgm:prSet/>
      <dgm:spPr/>
      <dgm:t>
        <a:bodyPr/>
        <a:lstStyle/>
        <a:p>
          <a:endParaRPr lang="zh-TW" altLang="en-US"/>
        </a:p>
      </dgm:t>
    </dgm:pt>
    <dgm:pt modelId="{8A955D5D-9178-4DB5-AADF-F89E8C2B090E}" type="sibTrans" cxnId="{D41CD968-A9D3-4B3C-977A-AF592F73AE68}">
      <dgm:prSet/>
      <dgm:spPr/>
      <dgm:t>
        <a:bodyPr/>
        <a:lstStyle/>
        <a:p>
          <a:endParaRPr lang="zh-TW" altLang="en-US"/>
        </a:p>
      </dgm:t>
    </dgm:pt>
    <dgm:pt modelId="{DA243B41-2D1C-444C-AA94-EA3D76FC2C99}">
      <dgm:prSet phldrT="[文字]" custT="1"/>
      <dgm:spPr/>
      <dgm:t>
        <a:bodyPr/>
        <a:lstStyle/>
        <a:p>
          <a:r>
            <a:rPr 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預測猜一猜。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DEAFB3-DFCE-45B8-818A-E8AFB44CF155}" type="parTrans" cxnId="{D2BDEA2C-0C3A-418F-8250-7C66763BD816}">
      <dgm:prSet/>
      <dgm:spPr/>
      <dgm:t>
        <a:bodyPr/>
        <a:lstStyle/>
        <a:p>
          <a:endParaRPr lang="zh-TW" altLang="en-US"/>
        </a:p>
      </dgm:t>
    </dgm:pt>
    <dgm:pt modelId="{EF5DA2F6-99EA-47AB-B9B2-41C0A5E362C4}" type="sibTrans" cxnId="{D2BDEA2C-0C3A-418F-8250-7C66763BD816}">
      <dgm:prSet/>
      <dgm:spPr/>
      <dgm:t>
        <a:bodyPr/>
        <a:lstStyle/>
        <a:p>
          <a:endParaRPr lang="zh-TW" altLang="en-US"/>
        </a:p>
      </dgm:t>
    </dgm:pt>
    <dgm:pt modelId="{99310F61-15AB-4688-9A0B-E97C257D1CBD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製作種子商品卡（一節）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9B1D2D-6B16-443E-A354-A381CA97BC6D}" type="parTrans" cxnId="{9E01C40E-EA48-4C07-95EE-11E8835AB31D}">
      <dgm:prSet/>
      <dgm:spPr/>
      <dgm:t>
        <a:bodyPr/>
        <a:lstStyle/>
        <a:p>
          <a:endParaRPr lang="zh-TW" altLang="en-US"/>
        </a:p>
      </dgm:t>
    </dgm:pt>
    <dgm:pt modelId="{82E40593-F75B-4DFC-BF78-220FD431DD5C}" type="sibTrans" cxnId="{9E01C40E-EA48-4C07-95EE-11E8835AB31D}">
      <dgm:prSet/>
      <dgm:spPr/>
      <dgm:t>
        <a:bodyPr/>
        <a:lstStyle/>
        <a:p>
          <a:endParaRPr lang="zh-TW" altLang="en-US"/>
        </a:p>
      </dgm:t>
    </dgm:pt>
    <dgm:pt modelId="{F0D0FAA2-3DA4-476B-9438-15B602FD20DF}">
      <dgm:prSet custT="1"/>
      <dgm:spPr/>
      <dgm:t>
        <a:bodyPr/>
        <a:lstStyle/>
        <a:p>
          <a:r>
            <a:rPr 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新創意想想看。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988622-AD9E-4FD4-B9CF-9BAE4D15EDB3}" type="parTrans" cxnId="{8A21D3E8-09BB-4909-9F2A-BC68115F12A1}">
      <dgm:prSet/>
      <dgm:spPr/>
      <dgm:t>
        <a:bodyPr/>
        <a:lstStyle/>
        <a:p>
          <a:endParaRPr lang="zh-TW" altLang="en-US"/>
        </a:p>
      </dgm:t>
    </dgm:pt>
    <dgm:pt modelId="{D841A94F-487D-40C5-93CE-20293FBA4BBC}" type="sibTrans" cxnId="{8A21D3E8-09BB-4909-9F2A-BC68115F12A1}">
      <dgm:prSet/>
      <dgm:spPr/>
      <dgm:t>
        <a:bodyPr/>
        <a:lstStyle/>
        <a:p>
          <a:endParaRPr lang="zh-TW" altLang="en-US"/>
        </a:p>
      </dgm:t>
    </dgm:pt>
    <dgm:pt modelId="{8B56FB62-F2D7-44C9-9923-8ABB450EBF58}">
      <dgm:prSet custT="1"/>
      <dgm:spPr/>
      <dgm:t>
        <a:bodyPr/>
        <a:lstStyle/>
        <a:p>
          <a:r>
            <a:rPr 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關鍵說清楚</a:t>
          </a:r>
          <a:r>
            <a:rPr 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2E8733-918B-4BC3-990C-8534F21163D2}" type="parTrans" cxnId="{34002A22-2F93-4F5B-AED0-737DA625BF84}">
      <dgm:prSet/>
      <dgm:spPr/>
      <dgm:t>
        <a:bodyPr/>
        <a:lstStyle/>
        <a:p>
          <a:endParaRPr lang="zh-TW" altLang="en-US"/>
        </a:p>
      </dgm:t>
    </dgm:pt>
    <dgm:pt modelId="{9E502067-7B45-40B9-89EE-92DD7F84F4AB}" type="sibTrans" cxnId="{34002A22-2F93-4F5B-AED0-737DA625BF84}">
      <dgm:prSet/>
      <dgm:spPr/>
      <dgm:t>
        <a:bodyPr/>
        <a:lstStyle/>
        <a:p>
          <a:endParaRPr lang="zh-TW" altLang="en-US"/>
        </a:p>
      </dgm:t>
    </dgm:pt>
    <dgm:pt modelId="{44205590-86DA-4A63-8680-9E8072EEAB2A}">
      <dgm:prSet custT="1"/>
      <dgm:spPr/>
      <dgm:t>
        <a:bodyPr/>
        <a:lstStyle/>
        <a:p>
          <a:r>
            <a:rPr 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故事梯重述。</a:t>
          </a:r>
          <a:endParaRPr lang="zh-TW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ECC77E-F803-408E-A1E9-4FB6321A4180}" type="parTrans" cxnId="{45242B2B-BA14-471E-947E-9E5FDE788631}">
      <dgm:prSet/>
      <dgm:spPr/>
      <dgm:t>
        <a:bodyPr/>
        <a:lstStyle/>
        <a:p>
          <a:endParaRPr lang="zh-TW" altLang="en-US"/>
        </a:p>
      </dgm:t>
    </dgm:pt>
    <dgm:pt modelId="{F1143577-9963-43BE-A5CE-EF5FD8F18CF6}" type="sibTrans" cxnId="{45242B2B-BA14-471E-947E-9E5FDE788631}">
      <dgm:prSet/>
      <dgm:spPr/>
      <dgm:t>
        <a:bodyPr/>
        <a:lstStyle/>
        <a:p>
          <a:endParaRPr lang="zh-TW" altLang="en-US"/>
        </a:p>
      </dgm:t>
    </dgm:pt>
    <dgm:pt modelId="{3E712600-B51C-4F38-8C5E-AD2A42BCE081}">
      <dgm:prSet custT="1"/>
      <dgm:spPr/>
      <dgm:t>
        <a:bodyPr/>
        <a:lstStyle/>
        <a:p>
          <a:r>
            <a:rPr 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商品卡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寫寫畫</a:t>
          </a:r>
          <a:r>
            <a:rPr 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182E29-EFEC-42F3-BACB-6B8850953BDF}" type="parTrans" cxnId="{DC3D4685-36FA-4E1C-9F13-4F409870A4CA}">
      <dgm:prSet/>
      <dgm:spPr/>
      <dgm:t>
        <a:bodyPr/>
        <a:lstStyle/>
        <a:p>
          <a:endParaRPr lang="zh-TW" altLang="en-US"/>
        </a:p>
      </dgm:t>
    </dgm:pt>
    <dgm:pt modelId="{053F198A-31A9-4A8E-9962-A6FCB603727D}" type="sibTrans" cxnId="{DC3D4685-36FA-4E1C-9F13-4F409870A4CA}">
      <dgm:prSet/>
      <dgm:spPr/>
      <dgm:t>
        <a:bodyPr/>
        <a:lstStyle/>
        <a:p>
          <a:endParaRPr lang="zh-TW" altLang="en-US"/>
        </a:p>
      </dgm:t>
    </dgm:pt>
    <dgm:pt modelId="{40BAC1CF-D826-4303-B7C0-B27539C7A7C6}">
      <dgm:prSet custT="1"/>
      <dgm:spPr/>
      <dgm:t>
        <a:bodyPr/>
        <a:lstStyle/>
        <a:p>
          <a:r>
            <a:rPr lang="zh-TW" altLang="en-US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一起到圖書館看繪本（一節）</a:t>
          </a:r>
          <a:endParaRPr lang="zh-TW" altLang="en-US" sz="1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57C24F-C9AD-4A80-A70C-934668E52F90}" type="parTrans" cxnId="{93E780EB-A14D-4102-B97C-E9330340B206}">
      <dgm:prSet/>
      <dgm:spPr/>
      <dgm:t>
        <a:bodyPr/>
        <a:lstStyle/>
        <a:p>
          <a:endParaRPr lang="zh-TW" altLang="en-US"/>
        </a:p>
      </dgm:t>
    </dgm:pt>
    <dgm:pt modelId="{AD57EA81-4B7B-46CA-AAC4-572EBB45D2AD}" type="sibTrans" cxnId="{93E780EB-A14D-4102-B97C-E9330340B206}">
      <dgm:prSet/>
      <dgm:spPr/>
      <dgm:t>
        <a:bodyPr/>
        <a:lstStyle/>
        <a:p>
          <a:endParaRPr lang="zh-TW" altLang="en-US"/>
        </a:p>
      </dgm:t>
    </dgm:pt>
    <dgm:pt modelId="{33DEDC74-FA95-4C0E-908B-B1CE9D02EE98}">
      <dgm:prSet custT="1"/>
      <dgm:spPr/>
      <dgm:t>
        <a:bodyPr/>
        <a:lstStyle/>
        <a:p>
          <a:r>
            <a:rPr 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延伸閱讀。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3863CA-71D9-4A7F-835B-3F5C3A260EDA}" type="parTrans" cxnId="{8AF851F7-FB79-43D3-8E98-77DE68D2DBC8}">
      <dgm:prSet/>
      <dgm:spPr/>
      <dgm:t>
        <a:bodyPr/>
        <a:lstStyle/>
        <a:p>
          <a:endParaRPr lang="zh-TW" altLang="en-US"/>
        </a:p>
      </dgm:t>
    </dgm:pt>
    <dgm:pt modelId="{7E596D76-D090-4A83-8869-1593285D71C9}" type="sibTrans" cxnId="{8AF851F7-FB79-43D3-8E98-77DE68D2DBC8}">
      <dgm:prSet/>
      <dgm:spPr/>
      <dgm:t>
        <a:bodyPr/>
        <a:lstStyle/>
        <a:p>
          <a:endParaRPr lang="zh-TW" altLang="en-US"/>
        </a:p>
      </dgm:t>
    </dgm:pt>
    <dgm:pt modelId="{443C38EF-1CDD-4138-B7B4-4FE37859E2DC}">
      <dgm:prSet custT="1"/>
      <dgm:spPr/>
      <dgm:t>
        <a:bodyPr/>
        <a:lstStyle/>
        <a:p>
          <a:r>
            <a:rPr 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讀讀</a:t>
          </a:r>
          <a:r>
            <a:rPr 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繪本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33E9BF-2789-4C93-8B43-40B11A7770A1}" type="parTrans" cxnId="{AA5C07E9-01CB-4CE9-A153-F20BD0DC9757}">
      <dgm:prSet/>
      <dgm:spPr/>
      <dgm:t>
        <a:bodyPr/>
        <a:lstStyle/>
        <a:p>
          <a:endParaRPr lang="zh-TW" altLang="en-US"/>
        </a:p>
      </dgm:t>
    </dgm:pt>
    <dgm:pt modelId="{D4CAB44F-876C-45AC-A1E9-0ED1E21E08DA}" type="sibTrans" cxnId="{AA5C07E9-01CB-4CE9-A153-F20BD0DC9757}">
      <dgm:prSet/>
      <dgm:spPr/>
      <dgm:t>
        <a:bodyPr/>
        <a:lstStyle/>
        <a:p>
          <a:endParaRPr lang="zh-TW" altLang="en-US"/>
        </a:p>
      </dgm:t>
    </dgm:pt>
    <dgm:pt modelId="{9809DAF0-11DD-4BE7-9665-B28A2ACB05E9}">
      <dgm:prSet custT="1"/>
      <dgm:spPr/>
      <dgm:t>
        <a:bodyPr/>
        <a:lstStyle/>
        <a:p>
          <a:r>
            <a:rPr 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找一找、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想一想、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看一看</a:t>
          </a:r>
          <a:r>
            <a:rPr 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6D4ADC-DE34-409D-A383-60A4B9627DDC}" type="parTrans" cxnId="{A54BA07F-61BA-46E5-B0D8-C1E35775E90C}">
      <dgm:prSet/>
      <dgm:spPr/>
      <dgm:t>
        <a:bodyPr/>
        <a:lstStyle/>
        <a:p>
          <a:endParaRPr lang="zh-TW" altLang="en-US"/>
        </a:p>
      </dgm:t>
    </dgm:pt>
    <dgm:pt modelId="{9E3D1557-1DA3-4F06-881F-D0CB979967FE}" type="sibTrans" cxnId="{A54BA07F-61BA-46E5-B0D8-C1E35775E90C}">
      <dgm:prSet/>
      <dgm:spPr/>
      <dgm:t>
        <a:bodyPr/>
        <a:lstStyle/>
        <a:p>
          <a:endParaRPr lang="zh-TW" altLang="en-US"/>
        </a:p>
      </dgm:t>
    </dgm:pt>
    <dgm:pt modelId="{FEC63DFF-C31E-46A4-9481-14C6A468EB68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繪本書真好看（一節</a:t>
          </a:r>
          <a:r>
            <a:rPr lang="zh-TW" altLang="en-US" sz="1600" dirty="0" smtClean="0"/>
            <a:t>）</a:t>
          </a:r>
          <a:endParaRPr lang="zh-TW" altLang="en-US" sz="1600" dirty="0"/>
        </a:p>
      </dgm:t>
    </dgm:pt>
    <dgm:pt modelId="{87327C99-1663-42EC-B246-91867E8A18BD}" type="parTrans" cxnId="{08159846-7A8C-4B48-878E-C607D5A196B9}">
      <dgm:prSet/>
      <dgm:spPr/>
      <dgm:t>
        <a:bodyPr/>
        <a:lstStyle/>
        <a:p>
          <a:endParaRPr lang="zh-TW" altLang="en-US"/>
        </a:p>
      </dgm:t>
    </dgm:pt>
    <dgm:pt modelId="{75C49013-2F93-4A8A-B84C-72E610849DA0}" type="sibTrans" cxnId="{08159846-7A8C-4B48-878E-C607D5A196B9}">
      <dgm:prSet/>
      <dgm:spPr/>
      <dgm:t>
        <a:bodyPr/>
        <a:lstStyle/>
        <a:p>
          <a:endParaRPr lang="zh-TW" altLang="en-US"/>
        </a:p>
      </dgm:t>
    </dgm:pt>
    <dgm:pt modelId="{C9B71A5C-DC8E-4E2B-A96E-744AD62F23B3}">
      <dgm:prSet custT="1"/>
      <dgm:spPr/>
      <dgm:t>
        <a:bodyPr/>
        <a:lstStyle/>
        <a:p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介紹繪本。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862D14-F295-4781-B686-B51E0D319FF0}" type="parTrans" cxnId="{5DFE1580-4ADA-4EC8-8E63-DE4628CCDC40}">
      <dgm:prSet/>
      <dgm:spPr/>
      <dgm:t>
        <a:bodyPr/>
        <a:lstStyle/>
        <a:p>
          <a:endParaRPr lang="zh-TW" altLang="en-US"/>
        </a:p>
      </dgm:t>
    </dgm:pt>
    <dgm:pt modelId="{543CCC25-F2D7-4680-9C37-F55A709F78D5}" type="sibTrans" cxnId="{5DFE1580-4ADA-4EC8-8E63-DE4628CCDC40}">
      <dgm:prSet/>
      <dgm:spPr/>
      <dgm:t>
        <a:bodyPr/>
        <a:lstStyle/>
        <a:p>
          <a:endParaRPr lang="zh-TW" altLang="en-US"/>
        </a:p>
      </dgm:t>
    </dgm:pt>
    <dgm:pt modelId="{19A9C3AB-20E3-40E2-B35D-7256D48B34C4}">
      <dgm:prSet phldrT="[文字]" custT="1"/>
      <dgm:spPr/>
      <dgm:t>
        <a:bodyPr/>
        <a:lstStyle/>
        <a:p>
          <a:r>
            <a:rPr lang="en-US" altLang="zh-TW" sz="1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生活中的預測。</a:t>
          </a:r>
          <a:endParaRPr lang="zh-TW" altLang="en-US" sz="13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BE91D3-0E92-4449-9F14-472F7E823047}" type="parTrans" cxnId="{0A7828A3-130E-4CB9-8B4D-B6569FE263DC}">
      <dgm:prSet/>
      <dgm:spPr/>
      <dgm:t>
        <a:bodyPr/>
        <a:lstStyle/>
        <a:p>
          <a:endParaRPr lang="zh-TW" altLang="en-US"/>
        </a:p>
      </dgm:t>
    </dgm:pt>
    <dgm:pt modelId="{5086072D-87C5-4B53-BC2E-6FCFE63B9B68}" type="sibTrans" cxnId="{0A7828A3-130E-4CB9-8B4D-B6569FE263DC}">
      <dgm:prSet/>
      <dgm:spPr/>
      <dgm:t>
        <a:bodyPr/>
        <a:lstStyle/>
        <a:p>
          <a:endParaRPr lang="zh-TW" altLang="en-US"/>
        </a:p>
      </dgm:t>
    </dgm:pt>
    <dgm:pt modelId="{8351C846-2945-44AA-9FAE-546FDF0AB9C8}">
      <dgm:prSet phldrT="[文字]" custT="1"/>
      <dgm:spPr/>
      <dgm:t>
        <a:bodyPr/>
        <a:lstStyle/>
        <a:p>
          <a:r>
            <a:rPr lang="en-US" altLang="zh-TW" sz="1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文本預測。</a:t>
          </a:r>
          <a:endParaRPr lang="zh-TW" altLang="en-US" sz="13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5817FD-1C78-410A-9628-3487F2EA14D4}" type="parTrans" cxnId="{640BC6D5-985E-429E-A98F-16C7439A9153}">
      <dgm:prSet/>
      <dgm:spPr/>
      <dgm:t>
        <a:bodyPr/>
        <a:lstStyle/>
        <a:p>
          <a:endParaRPr lang="zh-TW" altLang="en-US"/>
        </a:p>
      </dgm:t>
    </dgm:pt>
    <dgm:pt modelId="{B60181B9-0E0A-49F2-B6AC-15511BCA3F98}" type="sibTrans" cxnId="{640BC6D5-985E-429E-A98F-16C7439A9153}">
      <dgm:prSet/>
      <dgm:spPr/>
      <dgm:t>
        <a:bodyPr/>
        <a:lstStyle/>
        <a:p>
          <a:endParaRPr lang="zh-TW" altLang="en-US"/>
        </a:p>
      </dgm:t>
    </dgm:pt>
    <dgm:pt modelId="{17A4DD1F-429D-4393-BDFC-2C24704B8F42}">
      <dgm:prSet custT="1"/>
      <dgm:spPr/>
      <dgm:t>
        <a:bodyPr/>
        <a:lstStyle/>
        <a:p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讀圖畫。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F1C42F-95D2-49C5-8CE0-37C42A021CC7}" type="parTrans" cxnId="{4A5CE268-7F35-4D99-8094-CD257329CA57}">
      <dgm:prSet/>
      <dgm:spPr/>
      <dgm:t>
        <a:bodyPr/>
        <a:lstStyle/>
        <a:p>
          <a:endParaRPr lang="zh-TW" altLang="en-US"/>
        </a:p>
      </dgm:t>
    </dgm:pt>
    <dgm:pt modelId="{CB8A555E-E1DE-428A-84C2-5654C96E72AF}" type="sibTrans" cxnId="{4A5CE268-7F35-4D99-8094-CD257329CA57}">
      <dgm:prSet/>
      <dgm:spPr/>
      <dgm:t>
        <a:bodyPr/>
        <a:lstStyle/>
        <a:p>
          <a:endParaRPr lang="zh-TW" altLang="en-US"/>
        </a:p>
      </dgm:t>
    </dgm:pt>
    <dgm:pt modelId="{168DB9A1-C1BD-41A0-9497-1B96A1A1D32F}">
      <dgm:prSet custT="1"/>
      <dgm:spPr/>
      <dgm:t>
        <a:bodyPr/>
        <a:lstStyle/>
        <a:p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介紹繪本大獎。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D47823-DD83-4B46-A55C-81BF91A8304A}" type="parTrans" cxnId="{0A03EF9B-D6B0-4C97-A32F-3A04467405B4}">
      <dgm:prSet/>
      <dgm:spPr/>
      <dgm:t>
        <a:bodyPr/>
        <a:lstStyle/>
        <a:p>
          <a:endParaRPr lang="zh-TW" altLang="en-US"/>
        </a:p>
      </dgm:t>
    </dgm:pt>
    <dgm:pt modelId="{B8DC97FF-A01C-422F-93AB-42F4B8C76BA9}" type="sibTrans" cxnId="{0A03EF9B-D6B0-4C97-A32F-3A04467405B4}">
      <dgm:prSet/>
      <dgm:spPr/>
      <dgm:t>
        <a:bodyPr/>
        <a:lstStyle/>
        <a:p>
          <a:endParaRPr lang="zh-TW" altLang="en-US"/>
        </a:p>
      </dgm:t>
    </dgm:pt>
    <dgm:pt modelId="{932689E9-05C9-45F0-819F-BBFC879BAAEB}">
      <dgm:prSet custT="1"/>
      <dgm:spPr/>
      <dgm:t>
        <a:bodyPr/>
        <a:lstStyle/>
        <a:p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借一本繪本。</a:t>
          </a:r>
          <a:endParaRPr lang="zh-TW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419DB1-63FC-47C1-91B6-1CBF6472AA16}" type="parTrans" cxnId="{AA4387AD-C33D-49D7-8F6C-0B44DB66F92B}">
      <dgm:prSet/>
      <dgm:spPr/>
      <dgm:t>
        <a:bodyPr/>
        <a:lstStyle/>
        <a:p>
          <a:endParaRPr lang="zh-TW" altLang="en-US"/>
        </a:p>
      </dgm:t>
    </dgm:pt>
    <dgm:pt modelId="{33043B78-EB3F-400F-8464-20B13ADBD56C}" type="sibTrans" cxnId="{AA4387AD-C33D-49D7-8F6C-0B44DB66F92B}">
      <dgm:prSet/>
      <dgm:spPr/>
      <dgm:t>
        <a:bodyPr/>
        <a:lstStyle/>
        <a:p>
          <a:endParaRPr lang="zh-TW" altLang="en-US"/>
        </a:p>
      </dgm:t>
    </dgm:pt>
    <dgm:pt modelId="{1964F7D4-B63E-43BC-87A1-2DF20E56E400}">
      <dgm:prSet custT="1"/>
      <dgm:spPr/>
      <dgm:t>
        <a:bodyPr/>
        <a:lstStyle/>
        <a:p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5.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分享繪本。</a:t>
          </a:r>
          <a:endParaRPr lang="zh-TW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D360F5-7784-450F-AA3F-E72993357AC2}" type="parTrans" cxnId="{E30FBCFB-6F93-4D44-877A-7B527FEB6DAC}">
      <dgm:prSet/>
      <dgm:spPr/>
      <dgm:t>
        <a:bodyPr/>
        <a:lstStyle/>
        <a:p>
          <a:endParaRPr lang="zh-TW" altLang="en-US"/>
        </a:p>
      </dgm:t>
    </dgm:pt>
    <dgm:pt modelId="{E629C382-B726-47B4-95D0-93607848E3E3}" type="sibTrans" cxnId="{E30FBCFB-6F93-4D44-877A-7B527FEB6DAC}">
      <dgm:prSet/>
      <dgm:spPr/>
      <dgm:t>
        <a:bodyPr/>
        <a:lstStyle/>
        <a:p>
          <a:endParaRPr lang="zh-TW" altLang="en-US"/>
        </a:p>
      </dgm:t>
    </dgm:pt>
    <dgm:pt modelId="{E06CA8C4-A850-486E-8A13-7387F3AE2C73}" type="pres">
      <dgm:prSet presAssocID="{3B86C8A1-5289-4864-9567-20629D016A1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2810B98-C20D-4866-8A1C-70EE1D0FCAB1}" type="pres">
      <dgm:prSet presAssocID="{FEC63DFF-C31E-46A4-9481-14C6A468EB68}" presName="chaos" presStyleCnt="0"/>
      <dgm:spPr/>
    </dgm:pt>
    <dgm:pt modelId="{BF200797-4750-476A-8A72-C234AA439C04}" type="pres">
      <dgm:prSet presAssocID="{FEC63DFF-C31E-46A4-9481-14C6A468EB68}" presName="parTx1" presStyleLbl="revTx" presStyleIdx="0" presStyleCnt="9"/>
      <dgm:spPr/>
      <dgm:t>
        <a:bodyPr/>
        <a:lstStyle/>
        <a:p>
          <a:endParaRPr lang="zh-TW" altLang="en-US"/>
        </a:p>
      </dgm:t>
    </dgm:pt>
    <dgm:pt modelId="{945F6A82-F26C-4379-8112-4FD355353C15}" type="pres">
      <dgm:prSet presAssocID="{FEC63DFF-C31E-46A4-9481-14C6A468EB68}" presName="desTx1" presStyleLbl="revTx" presStyleIdx="1" presStyleCnt="9" custScaleX="1195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3B6478-6B3C-4930-A06A-F65B41C30977}" type="pres">
      <dgm:prSet presAssocID="{FEC63DFF-C31E-46A4-9481-14C6A468EB68}" presName="c1" presStyleLbl="node1" presStyleIdx="0" presStyleCnt="19"/>
      <dgm:spPr/>
    </dgm:pt>
    <dgm:pt modelId="{B7924703-135C-48C2-8622-3B2B4267466C}" type="pres">
      <dgm:prSet presAssocID="{FEC63DFF-C31E-46A4-9481-14C6A468EB68}" presName="c2" presStyleLbl="node1" presStyleIdx="1" presStyleCnt="19"/>
      <dgm:spPr/>
    </dgm:pt>
    <dgm:pt modelId="{6784E802-3198-43E1-918A-9293542CBB2B}" type="pres">
      <dgm:prSet presAssocID="{FEC63DFF-C31E-46A4-9481-14C6A468EB68}" presName="c3" presStyleLbl="node1" presStyleIdx="2" presStyleCnt="19"/>
      <dgm:spPr/>
    </dgm:pt>
    <dgm:pt modelId="{E3377251-9B99-4518-9C55-EFA947463C1B}" type="pres">
      <dgm:prSet presAssocID="{FEC63DFF-C31E-46A4-9481-14C6A468EB68}" presName="c4" presStyleLbl="node1" presStyleIdx="3" presStyleCnt="19"/>
      <dgm:spPr/>
    </dgm:pt>
    <dgm:pt modelId="{049AF5CF-CE66-45AD-A772-7BF778E51011}" type="pres">
      <dgm:prSet presAssocID="{FEC63DFF-C31E-46A4-9481-14C6A468EB68}" presName="c5" presStyleLbl="node1" presStyleIdx="4" presStyleCnt="19"/>
      <dgm:spPr/>
    </dgm:pt>
    <dgm:pt modelId="{0C58E12E-AF94-43F8-BD78-B4403D2F5243}" type="pres">
      <dgm:prSet presAssocID="{FEC63DFF-C31E-46A4-9481-14C6A468EB68}" presName="c6" presStyleLbl="node1" presStyleIdx="5" presStyleCnt="19"/>
      <dgm:spPr/>
    </dgm:pt>
    <dgm:pt modelId="{55E3DC6D-1606-43FB-9B75-0B45298D3E02}" type="pres">
      <dgm:prSet presAssocID="{FEC63DFF-C31E-46A4-9481-14C6A468EB68}" presName="c7" presStyleLbl="node1" presStyleIdx="6" presStyleCnt="19"/>
      <dgm:spPr/>
    </dgm:pt>
    <dgm:pt modelId="{3D1D3FBF-58F4-4D13-88EA-B011C2E2699C}" type="pres">
      <dgm:prSet presAssocID="{FEC63DFF-C31E-46A4-9481-14C6A468EB68}" presName="c8" presStyleLbl="node1" presStyleIdx="7" presStyleCnt="19"/>
      <dgm:spPr/>
    </dgm:pt>
    <dgm:pt modelId="{4048E9DB-87D6-4E55-ADBE-60C0EECCEF96}" type="pres">
      <dgm:prSet presAssocID="{FEC63DFF-C31E-46A4-9481-14C6A468EB68}" presName="c9" presStyleLbl="node1" presStyleIdx="8" presStyleCnt="19"/>
      <dgm:spPr/>
    </dgm:pt>
    <dgm:pt modelId="{F3B950D7-F058-4052-B502-A034E146CA8B}" type="pres">
      <dgm:prSet presAssocID="{FEC63DFF-C31E-46A4-9481-14C6A468EB68}" presName="c10" presStyleLbl="node1" presStyleIdx="9" presStyleCnt="19"/>
      <dgm:spPr/>
    </dgm:pt>
    <dgm:pt modelId="{9B46578C-C654-42AC-A6BD-777917BB4297}" type="pres">
      <dgm:prSet presAssocID="{FEC63DFF-C31E-46A4-9481-14C6A468EB68}" presName="c11" presStyleLbl="node1" presStyleIdx="10" presStyleCnt="19"/>
      <dgm:spPr/>
    </dgm:pt>
    <dgm:pt modelId="{17A69A4E-FA7F-4167-A3D7-E3F849D1A88C}" type="pres">
      <dgm:prSet presAssocID="{FEC63DFF-C31E-46A4-9481-14C6A468EB68}" presName="c12" presStyleLbl="node1" presStyleIdx="11" presStyleCnt="19"/>
      <dgm:spPr/>
    </dgm:pt>
    <dgm:pt modelId="{33464984-D0DD-4433-AC5B-EBB232DF4EA3}" type="pres">
      <dgm:prSet presAssocID="{FEC63DFF-C31E-46A4-9481-14C6A468EB68}" presName="c13" presStyleLbl="node1" presStyleIdx="12" presStyleCnt="19"/>
      <dgm:spPr/>
    </dgm:pt>
    <dgm:pt modelId="{64147481-C5CA-4527-A246-120A895C28D2}" type="pres">
      <dgm:prSet presAssocID="{FEC63DFF-C31E-46A4-9481-14C6A468EB68}" presName="c14" presStyleLbl="node1" presStyleIdx="13" presStyleCnt="19"/>
      <dgm:spPr/>
    </dgm:pt>
    <dgm:pt modelId="{524E4988-9221-47A3-B419-0D4ED3994DB7}" type="pres">
      <dgm:prSet presAssocID="{FEC63DFF-C31E-46A4-9481-14C6A468EB68}" presName="c15" presStyleLbl="node1" presStyleIdx="14" presStyleCnt="19"/>
      <dgm:spPr/>
    </dgm:pt>
    <dgm:pt modelId="{B2B2497B-7362-45BB-A258-A8D5A8F8C218}" type="pres">
      <dgm:prSet presAssocID="{FEC63DFF-C31E-46A4-9481-14C6A468EB68}" presName="c16" presStyleLbl="node1" presStyleIdx="15" presStyleCnt="19"/>
      <dgm:spPr/>
    </dgm:pt>
    <dgm:pt modelId="{4FF497B4-DE6C-4842-98C7-4CCCE11BFCBE}" type="pres">
      <dgm:prSet presAssocID="{FEC63DFF-C31E-46A4-9481-14C6A468EB68}" presName="c17" presStyleLbl="node1" presStyleIdx="16" presStyleCnt="19"/>
      <dgm:spPr/>
    </dgm:pt>
    <dgm:pt modelId="{D3C08B55-579A-4F85-8B5F-FE15E0D66354}" type="pres">
      <dgm:prSet presAssocID="{FEC63DFF-C31E-46A4-9481-14C6A468EB68}" presName="c18" presStyleLbl="node1" presStyleIdx="17" presStyleCnt="19"/>
      <dgm:spPr/>
    </dgm:pt>
    <dgm:pt modelId="{592F9F8B-AE5C-4281-AA9E-3F872F55B6A6}" type="pres">
      <dgm:prSet presAssocID="{75C49013-2F93-4A8A-B84C-72E610849DA0}" presName="chevronComposite1" presStyleCnt="0"/>
      <dgm:spPr/>
    </dgm:pt>
    <dgm:pt modelId="{A2525610-0A0D-4B9C-A32D-AC1121D34658}" type="pres">
      <dgm:prSet presAssocID="{75C49013-2F93-4A8A-B84C-72E610849DA0}" presName="chevron1" presStyleLbl="sibTrans2D1" presStyleIdx="0" presStyleCnt="4"/>
      <dgm:spPr/>
    </dgm:pt>
    <dgm:pt modelId="{48C8422B-51C3-4A77-A9EB-4149CDAF502A}" type="pres">
      <dgm:prSet presAssocID="{75C49013-2F93-4A8A-B84C-72E610849DA0}" presName="spChevron1" presStyleCnt="0"/>
      <dgm:spPr/>
    </dgm:pt>
    <dgm:pt modelId="{5507FE7A-E968-42CA-92EA-A3030B54483B}" type="pres">
      <dgm:prSet presAssocID="{D13D7D7C-6CD0-45A5-A113-C102FB922284}" presName="middle" presStyleCnt="0"/>
      <dgm:spPr/>
    </dgm:pt>
    <dgm:pt modelId="{FE50BC54-9EE1-4E4E-9689-9FA19E5D275B}" type="pres">
      <dgm:prSet presAssocID="{D13D7D7C-6CD0-45A5-A113-C102FB922284}" presName="parTxMid" presStyleLbl="revTx" presStyleIdx="2" presStyleCnt="9"/>
      <dgm:spPr/>
      <dgm:t>
        <a:bodyPr/>
        <a:lstStyle/>
        <a:p>
          <a:endParaRPr lang="zh-TW" altLang="en-US"/>
        </a:p>
      </dgm:t>
    </dgm:pt>
    <dgm:pt modelId="{2B986989-9E3D-48A8-9242-BDC088AD1A95}" type="pres">
      <dgm:prSet presAssocID="{D13D7D7C-6CD0-45A5-A113-C102FB922284}" presName="desTxMid" presStyleLbl="revTx" presStyleIdx="3" presStyleCnt="9" custScaleX="1259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70424E-E647-4C7F-9AE3-6D94315D03B0}" type="pres">
      <dgm:prSet presAssocID="{D13D7D7C-6CD0-45A5-A113-C102FB922284}" presName="spMid" presStyleCnt="0"/>
      <dgm:spPr/>
    </dgm:pt>
    <dgm:pt modelId="{922198A8-47AA-4D6E-A7D2-7F24E685F0EE}" type="pres">
      <dgm:prSet presAssocID="{7BB70B5D-F37C-4229-9619-2E19190D03BA}" presName="chevronComposite1" presStyleCnt="0"/>
      <dgm:spPr/>
    </dgm:pt>
    <dgm:pt modelId="{777C8759-C28F-4998-821A-77F64BA77177}" type="pres">
      <dgm:prSet presAssocID="{7BB70B5D-F37C-4229-9619-2E19190D03BA}" presName="chevron1" presStyleLbl="sibTrans2D1" presStyleIdx="1" presStyleCnt="4"/>
      <dgm:spPr/>
    </dgm:pt>
    <dgm:pt modelId="{61A00B1D-8525-445E-810D-983E9A826D24}" type="pres">
      <dgm:prSet presAssocID="{7BB70B5D-F37C-4229-9619-2E19190D03BA}" presName="spChevron1" presStyleCnt="0"/>
      <dgm:spPr/>
    </dgm:pt>
    <dgm:pt modelId="{91D6AD8A-F103-4781-AD57-A22A4E00BFC9}" type="pres">
      <dgm:prSet presAssocID="{B74AFD12-2303-4CD1-9A24-B0B051829ADF}" presName="middle" presStyleCnt="0"/>
      <dgm:spPr/>
    </dgm:pt>
    <dgm:pt modelId="{A600FB93-B50B-4366-90D3-8C33BE1477EA}" type="pres">
      <dgm:prSet presAssocID="{B74AFD12-2303-4CD1-9A24-B0B051829ADF}" presName="parTxMid" presStyleLbl="revTx" presStyleIdx="4" presStyleCnt="9"/>
      <dgm:spPr/>
      <dgm:t>
        <a:bodyPr/>
        <a:lstStyle/>
        <a:p>
          <a:endParaRPr lang="zh-TW" altLang="en-US"/>
        </a:p>
      </dgm:t>
    </dgm:pt>
    <dgm:pt modelId="{E6A03D6E-6B13-4E97-912F-906F6F7F69D3}" type="pres">
      <dgm:prSet presAssocID="{B74AFD12-2303-4CD1-9A24-B0B051829ADF}" presName="desTxMid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139034-5424-4913-9646-ED85B501BF59}" type="pres">
      <dgm:prSet presAssocID="{B74AFD12-2303-4CD1-9A24-B0B051829ADF}" presName="spMid" presStyleCnt="0"/>
      <dgm:spPr/>
    </dgm:pt>
    <dgm:pt modelId="{9B5F02B9-49B8-4AEA-96E4-E854DAAF3BC9}" type="pres">
      <dgm:prSet presAssocID="{8A955D5D-9178-4DB5-AADF-F89E8C2B090E}" presName="chevronComposite1" presStyleCnt="0"/>
      <dgm:spPr/>
    </dgm:pt>
    <dgm:pt modelId="{0DF33306-2C29-489B-823D-04E864C0F798}" type="pres">
      <dgm:prSet presAssocID="{8A955D5D-9178-4DB5-AADF-F89E8C2B090E}" presName="chevron1" presStyleLbl="sibTrans2D1" presStyleIdx="2" presStyleCnt="4"/>
      <dgm:spPr/>
    </dgm:pt>
    <dgm:pt modelId="{4BC37F92-FF17-4F22-B881-57D6301A9247}" type="pres">
      <dgm:prSet presAssocID="{8A955D5D-9178-4DB5-AADF-F89E8C2B090E}" presName="spChevron1" presStyleCnt="0"/>
      <dgm:spPr/>
    </dgm:pt>
    <dgm:pt modelId="{C9BB4034-BBA5-42C5-8C85-06848512A192}" type="pres">
      <dgm:prSet presAssocID="{99310F61-15AB-4688-9A0B-E97C257D1CBD}" presName="middle" presStyleCnt="0"/>
      <dgm:spPr/>
    </dgm:pt>
    <dgm:pt modelId="{99CD34EA-D09B-45FF-802E-34735B2A6934}" type="pres">
      <dgm:prSet presAssocID="{99310F61-15AB-4688-9A0B-E97C257D1CBD}" presName="parTxMid" presStyleLbl="revTx" presStyleIdx="6" presStyleCnt="9"/>
      <dgm:spPr/>
      <dgm:t>
        <a:bodyPr/>
        <a:lstStyle/>
        <a:p>
          <a:endParaRPr lang="zh-TW" altLang="en-US"/>
        </a:p>
      </dgm:t>
    </dgm:pt>
    <dgm:pt modelId="{D57F0DBE-F7DB-4BF3-A14D-6C52873193B7}" type="pres">
      <dgm:prSet presAssocID="{99310F61-15AB-4688-9A0B-E97C257D1CBD}" presName="desTxMid" presStyleLbl="revTx" presStyleIdx="7" presStyleCnt="9" custScaleX="1394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34A998-F7B2-465C-9701-4F7268A195B0}" type="pres">
      <dgm:prSet presAssocID="{99310F61-15AB-4688-9A0B-E97C257D1CBD}" presName="spMid" presStyleCnt="0"/>
      <dgm:spPr/>
    </dgm:pt>
    <dgm:pt modelId="{80BA1E50-AF5C-4B7B-8B60-0E07E431A17D}" type="pres">
      <dgm:prSet presAssocID="{82E40593-F75B-4DFC-BF78-220FD431DD5C}" presName="chevronComposite1" presStyleCnt="0"/>
      <dgm:spPr/>
    </dgm:pt>
    <dgm:pt modelId="{3020FCD2-C88A-4CB2-A054-ACF3DDC6C91A}" type="pres">
      <dgm:prSet presAssocID="{82E40593-F75B-4DFC-BF78-220FD431DD5C}" presName="chevron1" presStyleLbl="sibTrans2D1" presStyleIdx="3" presStyleCnt="4"/>
      <dgm:spPr/>
    </dgm:pt>
    <dgm:pt modelId="{E1BAB995-A48C-46B0-BA64-AAB557F9DDFD}" type="pres">
      <dgm:prSet presAssocID="{82E40593-F75B-4DFC-BF78-220FD431DD5C}" presName="spChevron1" presStyleCnt="0"/>
      <dgm:spPr/>
    </dgm:pt>
    <dgm:pt modelId="{8D801D67-58D5-4ED1-851B-4E951301EB0E}" type="pres">
      <dgm:prSet presAssocID="{40BAC1CF-D826-4303-B7C0-B27539C7A7C6}" presName="last" presStyleCnt="0"/>
      <dgm:spPr/>
    </dgm:pt>
    <dgm:pt modelId="{D42D0296-76FA-46FD-A545-F935C3FC2FC6}" type="pres">
      <dgm:prSet presAssocID="{40BAC1CF-D826-4303-B7C0-B27539C7A7C6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804EA354-6E00-444D-8B39-0313D1BF6EAD}" type="pres">
      <dgm:prSet presAssocID="{40BAC1CF-D826-4303-B7C0-B27539C7A7C6}" presName="desTxN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4D7323-356E-4D27-BA4D-E51BF9017145}" type="pres">
      <dgm:prSet presAssocID="{40BAC1CF-D826-4303-B7C0-B27539C7A7C6}" presName="spN" presStyleCnt="0"/>
      <dgm:spPr/>
    </dgm:pt>
  </dgm:ptLst>
  <dgm:cxnLst>
    <dgm:cxn modelId="{A7DE5C8F-06B8-428C-A6D9-D329FE3B8497}" type="presOf" srcId="{000E9975-8AC3-4986-B2FD-367277AA0E69}" destId="{2B986989-9E3D-48A8-9242-BDC088AD1A95}" srcOrd="0" destOrd="0" presId="urn:microsoft.com/office/officeart/2009/3/layout/RandomtoResultProcess"/>
    <dgm:cxn modelId="{87D15970-A4E5-49FB-92DE-6F2C4B2ACACE}" type="presOf" srcId="{33DEDC74-FA95-4C0E-908B-B1CE9D02EE98}" destId="{804EA354-6E00-444D-8B39-0313D1BF6EAD}" srcOrd="0" destOrd="0" presId="urn:microsoft.com/office/officeart/2009/3/layout/RandomtoResultProcess"/>
    <dgm:cxn modelId="{AA4387AD-C33D-49D7-8F6C-0B44DB66F92B}" srcId="{40BAC1CF-D826-4303-B7C0-B27539C7A7C6}" destId="{932689E9-05C9-45F0-819F-BBFC879BAAEB}" srcOrd="3" destOrd="0" parTransId="{F2419DB1-63FC-47C1-91B6-1CBF6472AA16}" sibTransId="{33043B78-EB3F-400F-8464-20B13ADBD56C}"/>
    <dgm:cxn modelId="{5DFE1580-4ADA-4EC8-8E63-DE4628CCDC40}" srcId="{FEC63DFF-C31E-46A4-9481-14C6A468EB68}" destId="{C9B71A5C-DC8E-4E2B-A96E-744AD62F23B3}" srcOrd="0" destOrd="0" parTransId="{B3862D14-F295-4781-B686-B51E0D319FF0}" sibTransId="{543CCC25-F2D7-4680-9C37-F55A709F78D5}"/>
    <dgm:cxn modelId="{13ADC639-FD21-4B88-8A6C-4E760B892523}" srcId="{D13D7D7C-6CD0-45A5-A113-C102FB922284}" destId="{000E9975-8AC3-4986-B2FD-367277AA0E69}" srcOrd="0" destOrd="0" parTransId="{CE343C50-B7CD-4AC1-B60C-97669907556D}" sibTransId="{C9655DFA-7B5B-4F2F-9751-F1669AB53257}"/>
    <dgm:cxn modelId="{45242B2B-BA14-471E-947E-9E5FDE788631}" srcId="{B74AFD12-2303-4CD1-9A24-B0B051829ADF}" destId="{44205590-86DA-4A63-8680-9E8072EEAB2A}" srcOrd="2" destOrd="0" parTransId="{E1ECC77E-F803-408E-A1E9-4FB6321A4180}" sibTransId="{F1143577-9963-43BE-A5CE-EF5FD8F18CF6}"/>
    <dgm:cxn modelId="{93E780EB-A14D-4102-B97C-E9330340B206}" srcId="{3B86C8A1-5289-4864-9567-20629D016A13}" destId="{40BAC1CF-D826-4303-B7C0-B27539C7A7C6}" srcOrd="4" destOrd="0" parTransId="{A157C24F-C9AD-4A80-A70C-934668E52F90}" sibTransId="{AD57EA81-4B7B-46CA-AAC4-572EBB45D2AD}"/>
    <dgm:cxn modelId="{640BC6D5-985E-429E-A98F-16C7439A9153}" srcId="{D13D7D7C-6CD0-45A5-A113-C102FB922284}" destId="{8351C846-2945-44AA-9FAE-546FDF0AB9C8}" srcOrd="2" destOrd="0" parTransId="{205817FD-1C78-410A-9628-3487F2EA14D4}" sibTransId="{B60181B9-0E0A-49F2-B6AC-15511BCA3F98}"/>
    <dgm:cxn modelId="{34002A22-2F93-4F5B-AED0-737DA625BF84}" srcId="{B74AFD12-2303-4CD1-9A24-B0B051829ADF}" destId="{8B56FB62-F2D7-44C9-9923-8ABB450EBF58}" srcOrd="1" destOrd="0" parTransId="{6E2E8733-918B-4BC3-990C-8534F21163D2}" sibTransId="{9E502067-7B45-40B9-89EE-92DD7F84F4AB}"/>
    <dgm:cxn modelId="{32A5A976-BC0E-44D8-BE53-092624747982}" srcId="{3B86C8A1-5289-4864-9567-20629D016A13}" destId="{D13D7D7C-6CD0-45A5-A113-C102FB922284}" srcOrd="1" destOrd="0" parTransId="{608B3101-3A6A-462D-A8D0-017398C495FD}" sibTransId="{7BB70B5D-F37C-4229-9619-2E19190D03BA}"/>
    <dgm:cxn modelId="{9999CE0B-6166-4ADC-82CE-ED40F04E7F3C}" type="presOf" srcId="{3E712600-B51C-4F38-8C5E-AD2A42BCE081}" destId="{D57F0DBE-F7DB-4BF3-A14D-6C52873193B7}" srcOrd="0" destOrd="1" presId="urn:microsoft.com/office/officeart/2009/3/layout/RandomtoResultProcess"/>
    <dgm:cxn modelId="{6DF1592A-7F65-46EA-8A04-D83388599C71}" type="presOf" srcId="{B74AFD12-2303-4CD1-9A24-B0B051829ADF}" destId="{A600FB93-B50B-4366-90D3-8C33BE1477EA}" srcOrd="0" destOrd="0" presId="urn:microsoft.com/office/officeart/2009/3/layout/RandomtoResultProcess"/>
    <dgm:cxn modelId="{A54BA07F-61BA-46E5-B0D8-C1E35775E90C}" srcId="{40BAC1CF-D826-4303-B7C0-B27539C7A7C6}" destId="{9809DAF0-11DD-4BE7-9665-B28A2ACB05E9}" srcOrd="2" destOrd="0" parTransId="{6B6D4ADC-DE34-409D-A383-60A4B9627DDC}" sibTransId="{9E3D1557-1DA3-4F06-881F-D0CB979967FE}"/>
    <dgm:cxn modelId="{4B10BE12-86CA-4AB0-B536-5D64BDE1E248}" type="presOf" srcId="{19A9C3AB-20E3-40E2-B35D-7256D48B34C4}" destId="{2B986989-9E3D-48A8-9242-BDC088AD1A95}" srcOrd="0" destOrd="1" presId="urn:microsoft.com/office/officeart/2009/3/layout/RandomtoResultProcess"/>
    <dgm:cxn modelId="{8AF851F7-FB79-43D3-8E98-77DE68D2DBC8}" srcId="{40BAC1CF-D826-4303-B7C0-B27539C7A7C6}" destId="{33DEDC74-FA95-4C0E-908B-B1CE9D02EE98}" srcOrd="0" destOrd="0" parTransId="{1C3863CA-71D9-4A7F-835B-3F5C3A260EDA}" sibTransId="{7E596D76-D090-4A83-8869-1593285D71C9}"/>
    <dgm:cxn modelId="{28A0AECD-2FED-4864-B741-11C1A8C8ED93}" type="presOf" srcId="{40BAC1CF-D826-4303-B7C0-B27539C7A7C6}" destId="{D42D0296-76FA-46FD-A545-F935C3FC2FC6}" srcOrd="0" destOrd="0" presId="urn:microsoft.com/office/officeart/2009/3/layout/RandomtoResultProcess"/>
    <dgm:cxn modelId="{D2BDEA2C-0C3A-418F-8250-7C66763BD816}" srcId="{B74AFD12-2303-4CD1-9A24-B0B051829ADF}" destId="{DA243B41-2D1C-444C-AA94-EA3D76FC2C99}" srcOrd="0" destOrd="0" parTransId="{C5DEAFB3-DFCE-45B8-818A-E8AFB44CF155}" sibTransId="{EF5DA2F6-99EA-47AB-B9B2-41C0A5E362C4}"/>
    <dgm:cxn modelId="{AE9C0290-27D8-43D9-A757-9F8F3CF40BFB}" type="presOf" srcId="{443C38EF-1CDD-4138-B7B4-4FE37859E2DC}" destId="{804EA354-6E00-444D-8B39-0313D1BF6EAD}" srcOrd="0" destOrd="1" presId="urn:microsoft.com/office/officeart/2009/3/layout/RandomtoResultProcess"/>
    <dgm:cxn modelId="{63590250-D59C-440A-880D-88185C356146}" type="presOf" srcId="{1964F7D4-B63E-43BC-87A1-2DF20E56E400}" destId="{804EA354-6E00-444D-8B39-0313D1BF6EAD}" srcOrd="0" destOrd="4" presId="urn:microsoft.com/office/officeart/2009/3/layout/RandomtoResultProcess"/>
    <dgm:cxn modelId="{9E01C40E-EA48-4C07-95EE-11E8835AB31D}" srcId="{3B86C8A1-5289-4864-9567-20629D016A13}" destId="{99310F61-15AB-4688-9A0B-E97C257D1CBD}" srcOrd="3" destOrd="0" parTransId="{399B1D2D-6B16-443E-A354-A381CA97BC6D}" sibTransId="{82E40593-F75B-4DFC-BF78-220FD431DD5C}"/>
    <dgm:cxn modelId="{AA5C07E9-01CB-4CE9-A153-F20BD0DC9757}" srcId="{40BAC1CF-D826-4303-B7C0-B27539C7A7C6}" destId="{443C38EF-1CDD-4138-B7B4-4FE37859E2DC}" srcOrd="1" destOrd="0" parTransId="{CF33E9BF-2789-4C93-8B43-40B11A7770A1}" sibTransId="{D4CAB44F-876C-45AC-A1E9-0ED1E21E08DA}"/>
    <dgm:cxn modelId="{88FDEEF2-843F-4CF5-9123-84B86D47D20A}" type="presOf" srcId="{8351C846-2945-44AA-9FAE-546FDF0AB9C8}" destId="{2B986989-9E3D-48A8-9242-BDC088AD1A95}" srcOrd="0" destOrd="2" presId="urn:microsoft.com/office/officeart/2009/3/layout/RandomtoResultProcess"/>
    <dgm:cxn modelId="{3B8AE881-9F3E-4756-AF66-B88017888383}" type="presOf" srcId="{DA243B41-2D1C-444C-AA94-EA3D76FC2C99}" destId="{E6A03D6E-6B13-4E97-912F-906F6F7F69D3}" srcOrd="0" destOrd="0" presId="urn:microsoft.com/office/officeart/2009/3/layout/RandomtoResultProcess"/>
    <dgm:cxn modelId="{B97A4C2C-494B-450D-8B5C-91091273D712}" type="presOf" srcId="{F0D0FAA2-3DA4-476B-9438-15B602FD20DF}" destId="{D57F0DBE-F7DB-4BF3-A14D-6C52873193B7}" srcOrd="0" destOrd="0" presId="urn:microsoft.com/office/officeart/2009/3/layout/RandomtoResultProcess"/>
    <dgm:cxn modelId="{C51AE9A2-EC21-40FA-B2AB-FA2055B0A1F6}" type="presOf" srcId="{932689E9-05C9-45F0-819F-BBFC879BAAEB}" destId="{804EA354-6E00-444D-8B39-0313D1BF6EAD}" srcOrd="0" destOrd="3" presId="urn:microsoft.com/office/officeart/2009/3/layout/RandomtoResultProcess"/>
    <dgm:cxn modelId="{D3BA6CDE-471D-4E35-8470-4B889C74725A}" type="presOf" srcId="{D13D7D7C-6CD0-45A5-A113-C102FB922284}" destId="{FE50BC54-9EE1-4E4E-9689-9FA19E5D275B}" srcOrd="0" destOrd="0" presId="urn:microsoft.com/office/officeart/2009/3/layout/RandomtoResultProcess"/>
    <dgm:cxn modelId="{0A7828A3-130E-4CB9-8B4D-B6569FE263DC}" srcId="{D13D7D7C-6CD0-45A5-A113-C102FB922284}" destId="{19A9C3AB-20E3-40E2-B35D-7256D48B34C4}" srcOrd="1" destOrd="0" parTransId="{11BE91D3-0E92-4449-9F14-472F7E823047}" sibTransId="{5086072D-87C5-4B53-BC2E-6FCFE63B9B68}"/>
    <dgm:cxn modelId="{96ED1E70-7CD3-4E0C-942D-CC6F73F68B88}" type="presOf" srcId="{9809DAF0-11DD-4BE7-9665-B28A2ACB05E9}" destId="{804EA354-6E00-444D-8B39-0313D1BF6EAD}" srcOrd="0" destOrd="2" presId="urn:microsoft.com/office/officeart/2009/3/layout/RandomtoResultProcess"/>
    <dgm:cxn modelId="{2AAF1FEC-F09D-46AB-9B20-E8C3ADA7AC35}" type="presOf" srcId="{FEC63DFF-C31E-46A4-9481-14C6A468EB68}" destId="{BF200797-4750-476A-8A72-C234AA439C04}" srcOrd="0" destOrd="0" presId="urn:microsoft.com/office/officeart/2009/3/layout/RandomtoResultProcess"/>
    <dgm:cxn modelId="{4ACEBCFD-0FC3-4452-B723-4B9E97760B2C}" type="presOf" srcId="{17A4DD1F-429D-4393-BDFC-2C24704B8F42}" destId="{945F6A82-F26C-4379-8112-4FD355353C15}" srcOrd="0" destOrd="1" presId="urn:microsoft.com/office/officeart/2009/3/layout/RandomtoResultProcess"/>
    <dgm:cxn modelId="{17C9158E-C1E6-433C-9BB3-594C019C4D8C}" type="presOf" srcId="{99310F61-15AB-4688-9A0B-E97C257D1CBD}" destId="{99CD34EA-D09B-45FF-802E-34735B2A6934}" srcOrd="0" destOrd="0" presId="urn:microsoft.com/office/officeart/2009/3/layout/RandomtoResultProcess"/>
    <dgm:cxn modelId="{BBA09254-6C62-41F6-A4C3-D7C26412EA66}" type="presOf" srcId="{44205590-86DA-4A63-8680-9E8072EEAB2A}" destId="{E6A03D6E-6B13-4E97-912F-906F6F7F69D3}" srcOrd="0" destOrd="2" presId="urn:microsoft.com/office/officeart/2009/3/layout/RandomtoResultProcess"/>
    <dgm:cxn modelId="{6F14CB4B-8DD2-45BE-BA43-B58405272570}" type="presOf" srcId="{168DB9A1-C1BD-41A0-9497-1B96A1A1D32F}" destId="{945F6A82-F26C-4379-8112-4FD355353C15}" srcOrd="0" destOrd="2" presId="urn:microsoft.com/office/officeart/2009/3/layout/RandomtoResultProcess"/>
    <dgm:cxn modelId="{D614AB62-1C6D-4FF4-81AE-93D35366C921}" type="presOf" srcId="{8B56FB62-F2D7-44C9-9923-8ABB450EBF58}" destId="{E6A03D6E-6B13-4E97-912F-906F6F7F69D3}" srcOrd="0" destOrd="1" presId="urn:microsoft.com/office/officeart/2009/3/layout/RandomtoResultProcess"/>
    <dgm:cxn modelId="{8A21D3E8-09BB-4909-9F2A-BC68115F12A1}" srcId="{99310F61-15AB-4688-9A0B-E97C257D1CBD}" destId="{F0D0FAA2-3DA4-476B-9438-15B602FD20DF}" srcOrd="0" destOrd="0" parTransId="{13988622-AD9E-4FD4-B9CF-9BAE4D15EDB3}" sibTransId="{D841A94F-487D-40C5-93CE-20293FBA4BBC}"/>
    <dgm:cxn modelId="{E30FBCFB-6F93-4D44-877A-7B527FEB6DAC}" srcId="{40BAC1CF-D826-4303-B7C0-B27539C7A7C6}" destId="{1964F7D4-B63E-43BC-87A1-2DF20E56E400}" srcOrd="4" destOrd="0" parTransId="{BAD360F5-7784-450F-AA3F-E72993357AC2}" sibTransId="{E629C382-B726-47B4-95D0-93607848E3E3}"/>
    <dgm:cxn modelId="{D1D6C8FB-A8F0-493E-942E-158015C5354E}" type="presOf" srcId="{C9B71A5C-DC8E-4E2B-A96E-744AD62F23B3}" destId="{945F6A82-F26C-4379-8112-4FD355353C15}" srcOrd="0" destOrd="0" presId="urn:microsoft.com/office/officeart/2009/3/layout/RandomtoResultProcess"/>
    <dgm:cxn modelId="{08159846-7A8C-4B48-878E-C607D5A196B9}" srcId="{3B86C8A1-5289-4864-9567-20629D016A13}" destId="{FEC63DFF-C31E-46A4-9481-14C6A468EB68}" srcOrd="0" destOrd="0" parTransId="{87327C99-1663-42EC-B246-91867E8A18BD}" sibTransId="{75C49013-2F93-4A8A-B84C-72E610849DA0}"/>
    <dgm:cxn modelId="{4A5CE268-7F35-4D99-8094-CD257329CA57}" srcId="{FEC63DFF-C31E-46A4-9481-14C6A468EB68}" destId="{17A4DD1F-429D-4393-BDFC-2C24704B8F42}" srcOrd="1" destOrd="0" parTransId="{BEF1C42F-95D2-49C5-8CE0-37C42A021CC7}" sibTransId="{CB8A555E-E1DE-428A-84C2-5654C96E72AF}"/>
    <dgm:cxn modelId="{0A03EF9B-D6B0-4C97-A32F-3A04467405B4}" srcId="{FEC63DFF-C31E-46A4-9481-14C6A468EB68}" destId="{168DB9A1-C1BD-41A0-9497-1B96A1A1D32F}" srcOrd="2" destOrd="0" parTransId="{E5D47823-DD83-4B46-A55C-81BF91A8304A}" sibTransId="{B8DC97FF-A01C-422F-93AB-42F4B8C76BA9}"/>
    <dgm:cxn modelId="{DC3D4685-36FA-4E1C-9F13-4F409870A4CA}" srcId="{99310F61-15AB-4688-9A0B-E97C257D1CBD}" destId="{3E712600-B51C-4F38-8C5E-AD2A42BCE081}" srcOrd="1" destOrd="0" parTransId="{09182E29-EFEC-42F3-BACB-6B8850953BDF}" sibTransId="{053F198A-31A9-4A8E-9962-A6FCB603727D}"/>
    <dgm:cxn modelId="{D41CD968-A9D3-4B3C-977A-AF592F73AE68}" srcId="{3B86C8A1-5289-4864-9567-20629D016A13}" destId="{B74AFD12-2303-4CD1-9A24-B0B051829ADF}" srcOrd="2" destOrd="0" parTransId="{6CFA1AD9-EEE2-40EB-8C20-E568D8F09E6C}" sibTransId="{8A955D5D-9178-4DB5-AADF-F89E8C2B090E}"/>
    <dgm:cxn modelId="{256EB873-F92D-4651-A57A-5DD3BFAEC54D}" type="presOf" srcId="{3B86C8A1-5289-4864-9567-20629D016A13}" destId="{E06CA8C4-A850-486E-8A13-7387F3AE2C73}" srcOrd="0" destOrd="0" presId="urn:microsoft.com/office/officeart/2009/3/layout/RandomtoResultProcess"/>
    <dgm:cxn modelId="{C960C654-9781-42E9-9D10-0DDDAEA145D4}" type="presParOf" srcId="{E06CA8C4-A850-486E-8A13-7387F3AE2C73}" destId="{62810B98-C20D-4866-8A1C-70EE1D0FCAB1}" srcOrd="0" destOrd="0" presId="urn:microsoft.com/office/officeart/2009/3/layout/RandomtoResultProcess"/>
    <dgm:cxn modelId="{D1FF0EE5-1165-4BFC-85D3-39553B9B25C7}" type="presParOf" srcId="{62810B98-C20D-4866-8A1C-70EE1D0FCAB1}" destId="{BF200797-4750-476A-8A72-C234AA439C04}" srcOrd="0" destOrd="0" presId="urn:microsoft.com/office/officeart/2009/3/layout/RandomtoResultProcess"/>
    <dgm:cxn modelId="{09E06448-E283-4978-9553-3161F9F065A0}" type="presParOf" srcId="{62810B98-C20D-4866-8A1C-70EE1D0FCAB1}" destId="{945F6A82-F26C-4379-8112-4FD355353C15}" srcOrd="1" destOrd="0" presId="urn:microsoft.com/office/officeart/2009/3/layout/RandomtoResultProcess"/>
    <dgm:cxn modelId="{B05020B2-7CD5-461C-B0D3-C9EA1B39BE71}" type="presParOf" srcId="{62810B98-C20D-4866-8A1C-70EE1D0FCAB1}" destId="{873B6478-6B3C-4930-A06A-F65B41C30977}" srcOrd="2" destOrd="0" presId="urn:microsoft.com/office/officeart/2009/3/layout/RandomtoResultProcess"/>
    <dgm:cxn modelId="{B7CD807A-B931-4968-AD2C-8A968F8BC966}" type="presParOf" srcId="{62810B98-C20D-4866-8A1C-70EE1D0FCAB1}" destId="{B7924703-135C-48C2-8622-3B2B4267466C}" srcOrd="3" destOrd="0" presId="urn:microsoft.com/office/officeart/2009/3/layout/RandomtoResultProcess"/>
    <dgm:cxn modelId="{D26FA78F-6D35-488C-A3E5-6EF1B85A13A2}" type="presParOf" srcId="{62810B98-C20D-4866-8A1C-70EE1D0FCAB1}" destId="{6784E802-3198-43E1-918A-9293542CBB2B}" srcOrd="4" destOrd="0" presId="urn:microsoft.com/office/officeart/2009/3/layout/RandomtoResultProcess"/>
    <dgm:cxn modelId="{25A1F254-2BBB-4432-ABEF-A44282EA754E}" type="presParOf" srcId="{62810B98-C20D-4866-8A1C-70EE1D0FCAB1}" destId="{E3377251-9B99-4518-9C55-EFA947463C1B}" srcOrd="5" destOrd="0" presId="urn:microsoft.com/office/officeart/2009/3/layout/RandomtoResultProcess"/>
    <dgm:cxn modelId="{1C7EBDA9-2DF7-404F-B350-4EF31201086C}" type="presParOf" srcId="{62810B98-C20D-4866-8A1C-70EE1D0FCAB1}" destId="{049AF5CF-CE66-45AD-A772-7BF778E51011}" srcOrd="6" destOrd="0" presId="urn:microsoft.com/office/officeart/2009/3/layout/RandomtoResultProcess"/>
    <dgm:cxn modelId="{A4222E2F-C5F5-41B8-B947-2243E2929133}" type="presParOf" srcId="{62810B98-C20D-4866-8A1C-70EE1D0FCAB1}" destId="{0C58E12E-AF94-43F8-BD78-B4403D2F5243}" srcOrd="7" destOrd="0" presId="urn:microsoft.com/office/officeart/2009/3/layout/RandomtoResultProcess"/>
    <dgm:cxn modelId="{FC0150BA-7999-4B72-B4DB-C65C12DE8A3C}" type="presParOf" srcId="{62810B98-C20D-4866-8A1C-70EE1D0FCAB1}" destId="{55E3DC6D-1606-43FB-9B75-0B45298D3E02}" srcOrd="8" destOrd="0" presId="urn:microsoft.com/office/officeart/2009/3/layout/RandomtoResultProcess"/>
    <dgm:cxn modelId="{93440DC9-BD27-4EEF-A5E2-DD2AE166B4E1}" type="presParOf" srcId="{62810B98-C20D-4866-8A1C-70EE1D0FCAB1}" destId="{3D1D3FBF-58F4-4D13-88EA-B011C2E2699C}" srcOrd="9" destOrd="0" presId="urn:microsoft.com/office/officeart/2009/3/layout/RandomtoResultProcess"/>
    <dgm:cxn modelId="{B8219276-FEB1-4502-900F-276A516B9C5D}" type="presParOf" srcId="{62810B98-C20D-4866-8A1C-70EE1D0FCAB1}" destId="{4048E9DB-87D6-4E55-ADBE-60C0EECCEF96}" srcOrd="10" destOrd="0" presId="urn:microsoft.com/office/officeart/2009/3/layout/RandomtoResultProcess"/>
    <dgm:cxn modelId="{24215358-F4CC-40FF-B661-23E9DAA6B4F6}" type="presParOf" srcId="{62810B98-C20D-4866-8A1C-70EE1D0FCAB1}" destId="{F3B950D7-F058-4052-B502-A034E146CA8B}" srcOrd="11" destOrd="0" presId="urn:microsoft.com/office/officeart/2009/3/layout/RandomtoResultProcess"/>
    <dgm:cxn modelId="{F42CE8F6-3AE9-4B4D-B5B6-549BC257D42F}" type="presParOf" srcId="{62810B98-C20D-4866-8A1C-70EE1D0FCAB1}" destId="{9B46578C-C654-42AC-A6BD-777917BB4297}" srcOrd="12" destOrd="0" presId="urn:microsoft.com/office/officeart/2009/3/layout/RandomtoResultProcess"/>
    <dgm:cxn modelId="{8392C868-4092-422A-B9A3-ED4E21C813F1}" type="presParOf" srcId="{62810B98-C20D-4866-8A1C-70EE1D0FCAB1}" destId="{17A69A4E-FA7F-4167-A3D7-E3F849D1A88C}" srcOrd="13" destOrd="0" presId="urn:microsoft.com/office/officeart/2009/3/layout/RandomtoResultProcess"/>
    <dgm:cxn modelId="{31A1A24E-41B0-4F76-8A09-C29CAACE7999}" type="presParOf" srcId="{62810B98-C20D-4866-8A1C-70EE1D0FCAB1}" destId="{33464984-D0DD-4433-AC5B-EBB232DF4EA3}" srcOrd="14" destOrd="0" presId="urn:microsoft.com/office/officeart/2009/3/layout/RandomtoResultProcess"/>
    <dgm:cxn modelId="{800FF54D-DC07-4ADE-A4C9-A295347285D1}" type="presParOf" srcId="{62810B98-C20D-4866-8A1C-70EE1D0FCAB1}" destId="{64147481-C5CA-4527-A246-120A895C28D2}" srcOrd="15" destOrd="0" presId="urn:microsoft.com/office/officeart/2009/3/layout/RandomtoResultProcess"/>
    <dgm:cxn modelId="{AD334691-11FC-457D-B61B-98E7F1D60A9E}" type="presParOf" srcId="{62810B98-C20D-4866-8A1C-70EE1D0FCAB1}" destId="{524E4988-9221-47A3-B419-0D4ED3994DB7}" srcOrd="16" destOrd="0" presId="urn:microsoft.com/office/officeart/2009/3/layout/RandomtoResultProcess"/>
    <dgm:cxn modelId="{94AF7F36-7CDB-4A18-9465-94FCF9BA6311}" type="presParOf" srcId="{62810B98-C20D-4866-8A1C-70EE1D0FCAB1}" destId="{B2B2497B-7362-45BB-A258-A8D5A8F8C218}" srcOrd="17" destOrd="0" presId="urn:microsoft.com/office/officeart/2009/3/layout/RandomtoResultProcess"/>
    <dgm:cxn modelId="{923C01FB-D876-46A4-814A-40A0BCFCDF87}" type="presParOf" srcId="{62810B98-C20D-4866-8A1C-70EE1D0FCAB1}" destId="{4FF497B4-DE6C-4842-98C7-4CCCE11BFCBE}" srcOrd="18" destOrd="0" presId="urn:microsoft.com/office/officeart/2009/3/layout/RandomtoResultProcess"/>
    <dgm:cxn modelId="{B1171FBA-0D7E-4ED6-94EF-49122404FD94}" type="presParOf" srcId="{62810B98-C20D-4866-8A1C-70EE1D0FCAB1}" destId="{D3C08B55-579A-4F85-8B5F-FE15E0D66354}" srcOrd="19" destOrd="0" presId="urn:microsoft.com/office/officeart/2009/3/layout/RandomtoResultProcess"/>
    <dgm:cxn modelId="{3FD4D820-4B26-4EF6-BDD2-58668B54F419}" type="presParOf" srcId="{E06CA8C4-A850-486E-8A13-7387F3AE2C73}" destId="{592F9F8B-AE5C-4281-AA9E-3F872F55B6A6}" srcOrd="1" destOrd="0" presId="urn:microsoft.com/office/officeart/2009/3/layout/RandomtoResultProcess"/>
    <dgm:cxn modelId="{86066E05-6CA1-4121-943F-270D36125404}" type="presParOf" srcId="{592F9F8B-AE5C-4281-AA9E-3F872F55B6A6}" destId="{A2525610-0A0D-4B9C-A32D-AC1121D34658}" srcOrd="0" destOrd="0" presId="urn:microsoft.com/office/officeart/2009/3/layout/RandomtoResultProcess"/>
    <dgm:cxn modelId="{B4E77A1C-E65E-48B8-AB15-8B8D37D1F5D5}" type="presParOf" srcId="{592F9F8B-AE5C-4281-AA9E-3F872F55B6A6}" destId="{48C8422B-51C3-4A77-A9EB-4149CDAF502A}" srcOrd="1" destOrd="0" presId="urn:microsoft.com/office/officeart/2009/3/layout/RandomtoResultProcess"/>
    <dgm:cxn modelId="{C8416CD8-8F94-40A3-A66E-39D0F6C97CF0}" type="presParOf" srcId="{E06CA8C4-A850-486E-8A13-7387F3AE2C73}" destId="{5507FE7A-E968-42CA-92EA-A3030B54483B}" srcOrd="2" destOrd="0" presId="urn:microsoft.com/office/officeart/2009/3/layout/RandomtoResultProcess"/>
    <dgm:cxn modelId="{75950B72-2C34-4A0B-B96F-05698F08A472}" type="presParOf" srcId="{5507FE7A-E968-42CA-92EA-A3030B54483B}" destId="{FE50BC54-9EE1-4E4E-9689-9FA19E5D275B}" srcOrd="0" destOrd="0" presId="urn:microsoft.com/office/officeart/2009/3/layout/RandomtoResultProcess"/>
    <dgm:cxn modelId="{62351512-8B17-493B-B193-BC19AA60B3A0}" type="presParOf" srcId="{5507FE7A-E968-42CA-92EA-A3030B54483B}" destId="{2B986989-9E3D-48A8-9242-BDC088AD1A95}" srcOrd="1" destOrd="0" presId="urn:microsoft.com/office/officeart/2009/3/layout/RandomtoResultProcess"/>
    <dgm:cxn modelId="{2FADBFC8-17F0-44C1-84F5-FEAA59085B69}" type="presParOf" srcId="{5507FE7A-E968-42CA-92EA-A3030B54483B}" destId="{C670424E-E647-4C7F-9AE3-6D94315D03B0}" srcOrd="2" destOrd="0" presId="urn:microsoft.com/office/officeart/2009/3/layout/RandomtoResultProcess"/>
    <dgm:cxn modelId="{640AC910-81B2-478E-B590-DCE23311C22F}" type="presParOf" srcId="{E06CA8C4-A850-486E-8A13-7387F3AE2C73}" destId="{922198A8-47AA-4D6E-A7D2-7F24E685F0EE}" srcOrd="3" destOrd="0" presId="urn:microsoft.com/office/officeart/2009/3/layout/RandomtoResultProcess"/>
    <dgm:cxn modelId="{0F0FABA9-EBC6-4C71-836A-1F66D97BBA96}" type="presParOf" srcId="{922198A8-47AA-4D6E-A7D2-7F24E685F0EE}" destId="{777C8759-C28F-4998-821A-77F64BA77177}" srcOrd="0" destOrd="0" presId="urn:microsoft.com/office/officeart/2009/3/layout/RandomtoResultProcess"/>
    <dgm:cxn modelId="{566E18FC-82E4-4D6B-9859-594838CADC97}" type="presParOf" srcId="{922198A8-47AA-4D6E-A7D2-7F24E685F0EE}" destId="{61A00B1D-8525-445E-810D-983E9A826D24}" srcOrd="1" destOrd="0" presId="urn:microsoft.com/office/officeart/2009/3/layout/RandomtoResultProcess"/>
    <dgm:cxn modelId="{06468982-881C-407A-A490-078DC5EC249F}" type="presParOf" srcId="{E06CA8C4-A850-486E-8A13-7387F3AE2C73}" destId="{91D6AD8A-F103-4781-AD57-A22A4E00BFC9}" srcOrd="4" destOrd="0" presId="urn:microsoft.com/office/officeart/2009/3/layout/RandomtoResultProcess"/>
    <dgm:cxn modelId="{FE4A37D6-6371-49B8-AE76-DB77C73FB1F1}" type="presParOf" srcId="{91D6AD8A-F103-4781-AD57-A22A4E00BFC9}" destId="{A600FB93-B50B-4366-90D3-8C33BE1477EA}" srcOrd="0" destOrd="0" presId="urn:microsoft.com/office/officeart/2009/3/layout/RandomtoResultProcess"/>
    <dgm:cxn modelId="{AA3E7314-C6B3-4F6A-98FE-E4973CCE79DA}" type="presParOf" srcId="{91D6AD8A-F103-4781-AD57-A22A4E00BFC9}" destId="{E6A03D6E-6B13-4E97-912F-906F6F7F69D3}" srcOrd="1" destOrd="0" presId="urn:microsoft.com/office/officeart/2009/3/layout/RandomtoResultProcess"/>
    <dgm:cxn modelId="{903DC1A3-65EE-4F39-94ED-57994CD1A31F}" type="presParOf" srcId="{91D6AD8A-F103-4781-AD57-A22A4E00BFC9}" destId="{C3139034-5424-4913-9646-ED85B501BF59}" srcOrd="2" destOrd="0" presId="urn:microsoft.com/office/officeart/2009/3/layout/RandomtoResultProcess"/>
    <dgm:cxn modelId="{61E704B0-49B2-490A-930F-610CF7C8271B}" type="presParOf" srcId="{E06CA8C4-A850-486E-8A13-7387F3AE2C73}" destId="{9B5F02B9-49B8-4AEA-96E4-E854DAAF3BC9}" srcOrd="5" destOrd="0" presId="urn:microsoft.com/office/officeart/2009/3/layout/RandomtoResultProcess"/>
    <dgm:cxn modelId="{951E19F2-BDC6-4EAB-83E7-C4889923D6CD}" type="presParOf" srcId="{9B5F02B9-49B8-4AEA-96E4-E854DAAF3BC9}" destId="{0DF33306-2C29-489B-823D-04E864C0F798}" srcOrd="0" destOrd="0" presId="urn:microsoft.com/office/officeart/2009/3/layout/RandomtoResultProcess"/>
    <dgm:cxn modelId="{506CCF24-DFE1-493A-AA83-AF9574B10E48}" type="presParOf" srcId="{9B5F02B9-49B8-4AEA-96E4-E854DAAF3BC9}" destId="{4BC37F92-FF17-4F22-B881-57D6301A9247}" srcOrd="1" destOrd="0" presId="urn:microsoft.com/office/officeart/2009/3/layout/RandomtoResultProcess"/>
    <dgm:cxn modelId="{E1D10E04-C74F-48FA-A8E9-94832443EA24}" type="presParOf" srcId="{E06CA8C4-A850-486E-8A13-7387F3AE2C73}" destId="{C9BB4034-BBA5-42C5-8C85-06848512A192}" srcOrd="6" destOrd="0" presId="urn:microsoft.com/office/officeart/2009/3/layout/RandomtoResultProcess"/>
    <dgm:cxn modelId="{5A969E47-C208-4444-BC2F-0E7818B668CD}" type="presParOf" srcId="{C9BB4034-BBA5-42C5-8C85-06848512A192}" destId="{99CD34EA-D09B-45FF-802E-34735B2A6934}" srcOrd="0" destOrd="0" presId="urn:microsoft.com/office/officeart/2009/3/layout/RandomtoResultProcess"/>
    <dgm:cxn modelId="{7A6D6761-DE71-4EE5-A6E3-D92720C96FEA}" type="presParOf" srcId="{C9BB4034-BBA5-42C5-8C85-06848512A192}" destId="{D57F0DBE-F7DB-4BF3-A14D-6C52873193B7}" srcOrd="1" destOrd="0" presId="urn:microsoft.com/office/officeart/2009/3/layout/RandomtoResultProcess"/>
    <dgm:cxn modelId="{E7EDA014-917C-4FE4-AF78-EF7D2C4AF9AF}" type="presParOf" srcId="{C9BB4034-BBA5-42C5-8C85-06848512A192}" destId="{9134A998-F7B2-465C-9701-4F7268A195B0}" srcOrd="2" destOrd="0" presId="urn:microsoft.com/office/officeart/2009/3/layout/RandomtoResultProcess"/>
    <dgm:cxn modelId="{39126C35-6AA9-4DC7-A2F2-27A470316908}" type="presParOf" srcId="{E06CA8C4-A850-486E-8A13-7387F3AE2C73}" destId="{80BA1E50-AF5C-4B7B-8B60-0E07E431A17D}" srcOrd="7" destOrd="0" presId="urn:microsoft.com/office/officeart/2009/3/layout/RandomtoResultProcess"/>
    <dgm:cxn modelId="{8E62AE62-1615-428D-914F-03DE8112A6B1}" type="presParOf" srcId="{80BA1E50-AF5C-4B7B-8B60-0E07E431A17D}" destId="{3020FCD2-C88A-4CB2-A054-ACF3DDC6C91A}" srcOrd="0" destOrd="0" presId="urn:microsoft.com/office/officeart/2009/3/layout/RandomtoResultProcess"/>
    <dgm:cxn modelId="{EFFF10CD-9257-4E5F-B211-68D946D73078}" type="presParOf" srcId="{80BA1E50-AF5C-4B7B-8B60-0E07E431A17D}" destId="{E1BAB995-A48C-46B0-BA64-AAB557F9DDFD}" srcOrd="1" destOrd="0" presId="urn:microsoft.com/office/officeart/2009/3/layout/RandomtoResultProcess"/>
    <dgm:cxn modelId="{A8625205-66C5-479F-BBC0-8362C4B0B719}" type="presParOf" srcId="{E06CA8C4-A850-486E-8A13-7387F3AE2C73}" destId="{8D801D67-58D5-4ED1-851B-4E951301EB0E}" srcOrd="8" destOrd="0" presId="urn:microsoft.com/office/officeart/2009/3/layout/RandomtoResultProcess"/>
    <dgm:cxn modelId="{932A3059-1CD3-4DD5-A272-33044BFF4224}" type="presParOf" srcId="{8D801D67-58D5-4ED1-851B-4E951301EB0E}" destId="{D42D0296-76FA-46FD-A545-F935C3FC2FC6}" srcOrd="0" destOrd="0" presId="urn:microsoft.com/office/officeart/2009/3/layout/RandomtoResultProcess"/>
    <dgm:cxn modelId="{0C199244-F594-47B3-BF69-92AEEDBE1AAE}" type="presParOf" srcId="{8D801D67-58D5-4ED1-851B-4E951301EB0E}" destId="{804EA354-6E00-444D-8B39-0313D1BF6EAD}" srcOrd="1" destOrd="0" presId="urn:microsoft.com/office/officeart/2009/3/layout/RandomtoResultProcess"/>
    <dgm:cxn modelId="{E069B9C5-AE8A-4C17-906D-8CEBD9A36C3B}" type="presParOf" srcId="{8D801D67-58D5-4ED1-851B-4E951301EB0E}" destId="{2F4D7323-356E-4D27-BA4D-E51BF901714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2FFF25-12D8-4FF1-9633-030831D24029}" type="doc">
      <dgm:prSet loTypeId="urn:microsoft.com/office/officeart/2005/8/layout/equation1" loCatId="relationship" qsTypeId="urn:microsoft.com/office/officeart/2005/8/quickstyle/simple1#5" qsCatId="simple" csTypeId="urn:microsoft.com/office/officeart/2005/8/colors/accent5_2" csCatId="accent5" phldr="1"/>
      <dgm:spPr/>
    </dgm:pt>
    <dgm:pt modelId="{03D53A5D-DA42-4D60-848C-71FCB165B6E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B0267-5E60-41F9-8C5B-532AE97355C7}" type="parTrans" cxnId="{40156866-A022-462C-A87F-6E87EE190D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73D82-CC86-495B-A66E-AA69574201C2}" type="sibTrans" cxnId="{40156866-A022-462C-A87F-6E87EE190D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FF14E5-44F3-40B8-A6D1-1EE8304F4D6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D7A3AA-03F5-4992-88D8-649240687078}" type="parTrans" cxnId="{D753FEF0-0953-430A-B131-776583DEEB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1227B5-77F6-47FB-83AA-5E1A00E599FD}" type="sibTrans" cxnId="{D753FEF0-0953-430A-B131-776583DEEB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20BDB1-C199-4C05-8A66-B3560D1BD2D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你已經知道的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C8E34-75CD-436E-B567-C543727C298E}" type="sibTrans" cxnId="{FE4611E1-075E-446A-B30D-89D61FDD3D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18A44A-32F4-4002-936F-DE7BEF83FC51}" type="parTrans" cxnId="{FE4611E1-075E-446A-B30D-89D61FDD3D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757502-A24B-4DF7-BDF9-3F97C42BE97F}" type="pres">
      <dgm:prSet presAssocID="{222FFF25-12D8-4FF1-9633-030831D24029}" presName="linearFlow" presStyleCnt="0">
        <dgm:presLayoutVars>
          <dgm:dir/>
          <dgm:resizeHandles val="exact"/>
        </dgm:presLayoutVars>
      </dgm:prSet>
      <dgm:spPr/>
    </dgm:pt>
    <dgm:pt modelId="{6BB44785-D378-4E90-AB1B-D899A11774DC}" type="pres">
      <dgm:prSet presAssocID="{A820BDB1-C199-4C05-8A66-B3560D1BD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F8EF4-4198-41E2-8003-4A9F6079CD46}" type="pres">
      <dgm:prSet presAssocID="{498C8E34-75CD-436E-B567-C543727C298E}" presName="spacerL" presStyleCnt="0"/>
      <dgm:spPr/>
    </dgm:pt>
    <dgm:pt modelId="{841D4894-7669-43D4-839C-00EE11028E22}" type="pres">
      <dgm:prSet presAssocID="{498C8E34-75CD-436E-B567-C543727C298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3F6AD3-4A31-40C4-B121-4D9745A76C3C}" type="pres">
      <dgm:prSet presAssocID="{498C8E34-75CD-436E-B567-C543727C298E}" presName="spacerR" presStyleCnt="0"/>
      <dgm:spPr/>
    </dgm:pt>
    <dgm:pt modelId="{4AA362F4-BECC-466C-B505-7ADBD64E1FBD}" type="pres">
      <dgm:prSet presAssocID="{03D53A5D-DA42-4D60-848C-71FCB165B6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18CF3-D091-479F-9C4F-5C75E8C976C0}" type="pres">
      <dgm:prSet presAssocID="{E8D73D82-CC86-495B-A66E-AA69574201C2}" presName="spacerL" presStyleCnt="0"/>
      <dgm:spPr/>
    </dgm:pt>
    <dgm:pt modelId="{AA6A04E3-3F98-4BBC-8DD9-898C2B2D847B}" type="pres">
      <dgm:prSet presAssocID="{E8D73D82-CC86-495B-A66E-AA69574201C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CB56B3E7-2E75-4984-928E-520649FCD317}" type="pres">
      <dgm:prSet presAssocID="{E8D73D82-CC86-495B-A66E-AA69574201C2}" presName="spacerR" presStyleCnt="0"/>
      <dgm:spPr/>
    </dgm:pt>
    <dgm:pt modelId="{8AA58DE7-5F57-4092-A78F-860E4A9E6956}" type="pres">
      <dgm:prSet presAssocID="{01FF14E5-44F3-40B8-A6D1-1EE8304F4D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6671A9-8075-4E6A-91DD-E5BDC79B8919}" type="presOf" srcId="{498C8E34-75CD-436E-B567-C543727C298E}" destId="{841D4894-7669-43D4-839C-00EE11028E22}" srcOrd="0" destOrd="0" presId="urn:microsoft.com/office/officeart/2005/8/layout/equation1"/>
    <dgm:cxn modelId="{44567580-4A15-4721-803A-568FC2058420}" type="presOf" srcId="{222FFF25-12D8-4FF1-9633-030831D24029}" destId="{EF757502-A24B-4DF7-BDF9-3F97C42BE97F}" srcOrd="0" destOrd="0" presId="urn:microsoft.com/office/officeart/2005/8/layout/equation1"/>
    <dgm:cxn modelId="{D753FEF0-0953-430A-B131-776583DEEBE0}" srcId="{222FFF25-12D8-4FF1-9633-030831D24029}" destId="{01FF14E5-44F3-40B8-A6D1-1EE8304F4D6A}" srcOrd="2" destOrd="0" parTransId="{C9D7A3AA-03F5-4992-88D8-649240687078}" sibTransId="{141227B5-77F6-47FB-83AA-5E1A00E599FD}"/>
    <dgm:cxn modelId="{FE4611E1-075E-446A-B30D-89D61FDD3D9F}" srcId="{222FFF25-12D8-4FF1-9633-030831D24029}" destId="{A820BDB1-C199-4C05-8A66-B3560D1BD2D4}" srcOrd="0" destOrd="0" parTransId="{7018A44A-32F4-4002-936F-DE7BEF83FC51}" sibTransId="{498C8E34-75CD-436E-B567-C543727C298E}"/>
    <dgm:cxn modelId="{28221D0F-D24F-497F-A987-E7DB00D6B762}" type="presOf" srcId="{E8D73D82-CC86-495B-A66E-AA69574201C2}" destId="{AA6A04E3-3F98-4BBC-8DD9-898C2B2D847B}" srcOrd="0" destOrd="0" presId="urn:microsoft.com/office/officeart/2005/8/layout/equation1"/>
    <dgm:cxn modelId="{9C82AA7B-A0F5-40EE-9000-4C90FC5E4C22}" type="presOf" srcId="{03D53A5D-DA42-4D60-848C-71FCB165B6E9}" destId="{4AA362F4-BECC-466C-B505-7ADBD64E1FBD}" srcOrd="0" destOrd="0" presId="urn:microsoft.com/office/officeart/2005/8/layout/equation1"/>
    <dgm:cxn modelId="{40156866-A022-462C-A87F-6E87EE190DBA}" srcId="{222FFF25-12D8-4FF1-9633-030831D24029}" destId="{03D53A5D-DA42-4D60-848C-71FCB165B6E9}" srcOrd="1" destOrd="0" parTransId="{0B3B0267-5E60-41F9-8C5B-532AE97355C7}" sibTransId="{E8D73D82-CC86-495B-A66E-AA69574201C2}"/>
    <dgm:cxn modelId="{7DA0E8A7-B9BF-4694-A240-BEE7BFCFDD83}" type="presOf" srcId="{01FF14E5-44F3-40B8-A6D1-1EE8304F4D6A}" destId="{8AA58DE7-5F57-4092-A78F-860E4A9E6956}" srcOrd="0" destOrd="0" presId="urn:microsoft.com/office/officeart/2005/8/layout/equation1"/>
    <dgm:cxn modelId="{F2E773FE-BFDF-4AAF-BBBC-C9860790AB64}" type="presOf" srcId="{A820BDB1-C199-4C05-8A66-B3560D1BD2D4}" destId="{6BB44785-D378-4E90-AB1B-D899A11774DC}" srcOrd="0" destOrd="0" presId="urn:microsoft.com/office/officeart/2005/8/layout/equation1"/>
    <dgm:cxn modelId="{1E0A4DFF-68B7-4732-BE3A-F59A21F7EE0F}" type="presParOf" srcId="{EF757502-A24B-4DF7-BDF9-3F97C42BE97F}" destId="{6BB44785-D378-4E90-AB1B-D899A11774DC}" srcOrd="0" destOrd="0" presId="urn:microsoft.com/office/officeart/2005/8/layout/equation1"/>
    <dgm:cxn modelId="{917536BE-50C1-419C-B4E7-DDF88CC335B6}" type="presParOf" srcId="{EF757502-A24B-4DF7-BDF9-3F97C42BE97F}" destId="{8FAF8EF4-4198-41E2-8003-4A9F6079CD46}" srcOrd="1" destOrd="0" presId="urn:microsoft.com/office/officeart/2005/8/layout/equation1"/>
    <dgm:cxn modelId="{B65E4460-E0EA-4EE6-9761-BCAA51BC956F}" type="presParOf" srcId="{EF757502-A24B-4DF7-BDF9-3F97C42BE97F}" destId="{841D4894-7669-43D4-839C-00EE11028E22}" srcOrd="2" destOrd="0" presId="urn:microsoft.com/office/officeart/2005/8/layout/equation1"/>
    <dgm:cxn modelId="{6D2CBDF0-F64B-46F6-B69C-531A3AF43F6C}" type="presParOf" srcId="{EF757502-A24B-4DF7-BDF9-3F97C42BE97F}" destId="{A13F6AD3-4A31-40C4-B121-4D9745A76C3C}" srcOrd="3" destOrd="0" presId="urn:microsoft.com/office/officeart/2005/8/layout/equation1"/>
    <dgm:cxn modelId="{779159EA-4A91-490A-800C-FDEADE4EE20C}" type="presParOf" srcId="{EF757502-A24B-4DF7-BDF9-3F97C42BE97F}" destId="{4AA362F4-BECC-466C-B505-7ADBD64E1FBD}" srcOrd="4" destOrd="0" presId="urn:microsoft.com/office/officeart/2005/8/layout/equation1"/>
    <dgm:cxn modelId="{343AD60B-3096-4471-B10E-9C0989B0925F}" type="presParOf" srcId="{EF757502-A24B-4DF7-BDF9-3F97C42BE97F}" destId="{15218CF3-D091-479F-9C4F-5C75E8C976C0}" srcOrd="5" destOrd="0" presId="urn:microsoft.com/office/officeart/2005/8/layout/equation1"/>
    <dgm:cxn modelId="{898D189B-DE17-461C-90C8-0E08C3177A0E}" type="presParOf" srcId="{EF757502-A24B-4DF7-BDF9-3F97C42BE97F}" destId="{AA6A04E3-3F98-4BBC-8DD9-898C2B2D847B}" srcOrd="6" destOrd="0" presId="urn:microsoft.com/office/officeart/2005/8/layout/equation1"/>
    <dgm:cxn modelId="{21249BAE-69C5-4A43-A4B3-1ABA91F5DDFC}" type="presParOf" srcId="{EF757502-A24B-4DF7-BDF9-3F97C42BE97F}" destId="{CB56B3E7-2E75-4984-928E-520649FCD317}" srcOrd="7" destOrd="0" presId="urn:microsoft.com/office/officeart/2005/8/layout/equation1"/>
    <dgm:cxn modelId="{96352E83-AB5E-4BFE-8DCB-C451413083A7}" type="presParOf" srcId="{EF757502-A24B-4DF7-BDF9-3F97C42BE97F}" destId="{8AA58DE7-5F57-4092-A78F-860E4A9E69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49C9F8-D53A-4BBC-8CEA-21E98E64C4BD}" type="doc">
      <dgm:prSet loTypeId="urn:microsoft.com/office/officeart/2005/8/layout/hList1" loCatId="list" qsTypeId="urn:microsoft.com/office/officeart/2005/8/quickstyle/simple1#7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EFFE078-99AE-4558-A236-162DF6CE73B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86B13E-6274-40BD-9180-F8D047C03A39}" type="parTrans" cxnId="{E636AEC2-D629-400A-B544-841809079A1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0F0609-F159-47DC-A578-6A73B022D6E7}" type="sibTrans" cxnId="{E636AEC2-D629-400A-B544-841809079A1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B01E46-6CA1-4AFA-80A9-B95B54C1C22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女孩邊走邊看書，根本沒有留意身邊的事物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22DE6-9769-4628-9A6B-84D36E03DDB6}" type="parTrans" cxnId="{DA485AAB-EA2E-47EF-B679-2C06DBB4AAF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9185C2-E3CC-4FAC-8BB1-799C32D41DE8}" type="sibTrans" cxnId="{DA485AAB-EA2E-47EF-B679-2C06DBB4AAF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DB41A9-8F26-4FBA-BFB1-B2373657111B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A6E539-CF60-497F-B3FF-66E3F617DAE6}" type="parTrans" cxnId="{92DA2418-F4E0-4061-8D52-C2CC2AA7AF7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097656-C841-4729-B30F-7B7ADF592A74}" type="sibTrans" cxnId="{92DA2418-F4E0-4061-8D52-C2CC2AA7AF7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5D737B-87CF-4199-B004-AF1FCD8C4763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走路不注意的時候，很容易撞到東西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95B429-F50D-452B-9F54-CD64E0B89C67}" type="parTrans" cxnId="{F38356AA-74EC-4B8A-AC7E-25A21931D98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55B75D-EEE2-4121-A35E-CD8CF2A1B38C}" type="sibTrans" cxnId="{F38356AA-74EC-4B8A-AC7E-25A21931D98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DAD0F6-354E-4B73-AC94-8D1307D364B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C663E1-86D3-499E-A00D-3EAFB06FD903}" type="parTrans" cxnId="{63C69C34-4969-47DF-A824-9F84EF7032B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5ED076-8C36-4ABF-89B8-F65CBC5A8BCA}" type="sibTrans" cxnId="{63C69C34-4969-47DF-A824-9F84EF7032B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1A377A-E54C-4861-86BB-C57F2C59F2E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女孩踩到卡車，卡車輪讓她滑跤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65877-07F3-40CC-B3F0-0DA8DFAB1BDF}" type="parTrans" cxnId="{94146E9A-51BC-46F2-B0F0-1AEBAB3B344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B5FBE2-CD84-45DE-AF29-0B4C4EEDEA4B}" type="sibTrans" cxnId="{94146E9A-51BC-46F2-B0F0-1AEBAB3B344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BED2C0-6410-4A6F-AF4F-E6F39D7397D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地上有輛玩具卡車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878243-2BBB-4FF4-B232-6F6124A8BDD5}" type="parTrans" cxnId="{0A4607B5-1790-4DD4-8FEA-D12B0EEC85C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271DCD-DA34-440E-BEC0-19D9DB1CF6A5}" type="sibTrans" cxnId="{0A4607B5-1790-4DD4-8FEA-D12B0EEC85C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461587-8192-4271-BD47-3DEE14DF9A9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玩具卡車有輪子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7E3F9C-DCF9-4E30-90D4-F517849D7502}" type="parTrans" cxnId="{08085058-ABFD-4DD0-BB80-58E2A2C34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022597-7C2D-4A73-A535-6D24AD6F927D}" type="sibTrans" cxnId="{08085058-ABFD-4DD0-BB80-58E2A2C34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BFA7D0-05E8-476B-8D6D-596A7A30DC3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男孩的眼神注意到車子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4FEAD8-8E6D-470D-9044-F8F292F33580}" type="sibTrans" cxnId="{D8863BDC-D91D-4DF6-BF40-2C1DFC622E2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E0490C-A939-45E8-AC78-66B6E4ABD866}" type="parTrans" cxnId="{D8863BDC-D91D-4DF6-BF40-2C1DFC622E2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07AB59-2C5B-4735-87CD-36D4C738940F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新線索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AAA0D7-5BD3-4D20-952D-8EB7892660DD}" type="sibTrans" cxnId="{B39BFFE9-ABC1-4E84-BAE2-9E5E8D4705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3EAEE8-1F07-45CA-BD98-FA5F6C9EE706}" type="parTrans" cxnId="{B39BFFE9-ABC1-4E84-BAE2-9E5E8D4705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42F54F-31A6-4862-BEE4-A90B7614D45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修正預測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87A66D-E07E-4756-B748-58A760BF1D03}" type="parTrans" cxnId="{E71BE3B3-17E7-4F07-8D48-0DEE385DDF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986FB4-9E8D-4952-B444-1F8EFE30A0A9}" type="sibTrans" cxnId="{E71BE3B3-17E7-4F07-8D48-0DEE385DDF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917F4C-1595-43E4-A22C-F255B4A58A9E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男孩移走車子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68C3CD-38E0-460D-858B-F34F14C01595}" type="parTrans" cxnId="{A7166AE6-3AF0-42B5-A8E7-898C60CD509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ABEF20-E327-49F9-B457-42CAE329E586}" type="sibTrans" cxnId="{A7166AE6-3AF0-42B5-A8E7-898C60CD509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F95090-76A5-40E7-85AE-EC4CDAE56EB0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男孩提醒女孩注意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FC8438-8424-4504-9216-89533D3E040F}" type="parTrans" cxnId="{CDC98453-816E-41CF-BAFF-2E2CCC1C906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B95F3D-D642-4821-868C-E7C7CD825C6F}" type="sibTrans" cxnId="{CDC98453-816E-41CF-BAFF-2E2CCC1C906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FE51C2-2923-4015-988E-F5D41ECF4D2E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新預測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DD6FFB-EFE9-4CDE-A81D-5EE360B8A199}" type="parTrans" cxnId="{15603D7C-2B00-48F3-A04B-06256595885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D86DC3-C614-4514-BFF5-A166CC4079C2}" type="sibTrans" cxnId="{15603D7C-2B00-48F3-A04B-06256595885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6EF700-80F9-4F27-B906-D47184BCED2B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女孩沒有滑跤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6577D-1018-4990-9081-29CBFC68F359}" type="parTrans" cxnId="{3DCD9AC9-6867-4F64-8CE9-911AF097E51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2C2263-D0EF-4E2D-9408-A8E80D7D9EDF}" type="sibTrans" cxnId="{3DCD9AC9-6867-4F64-8CE9-911AF097E51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844323-6670-4162-BB38-EA1B8E71BAD4}" type="pres">
      <dgm:prSet presAssocID="{AF49C9F8-D53A-4BBC-8CEA-21E98E64C4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67C1E0-FDAD-44C7-B3D5-731ABAA90235}" type="pres">
      <dgm:prSet presAssocID="{1EFFE078-99AE-4558-A236-162DF6CE73B7}" presName="composite" presStyleCnt="0"/>
      <dgm:spPr/>
      <dgm:t>
        <a:bodyPr/>
        <a:lstStyle/>
        <a:p>
          <a:endParaRPr lang="zh-TW" altLang="en-US"/>
        </a:p>
      </dgm:t>
    </dgm:pt>
    <dgm:pt modelId="{CECB5CDF-77DD-4D41-A786-5FB82F569772}" type="pres">
      <dgm:prSet presAssocID="{1EFFE078-99AE-4558-A236-162DF6CE73B7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E9CC4E-EADA-4AFA-B273-0ABFA692D4E6}" type="pres">
      <dgm:prSet presAssocID="{1EFFE078-99AE-4558-A236-162DF6CE73B7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8D9120-2916-463A-8638-1E5274330020}" type="pres">
      <dgm:prSet presAssocID="{5C0F0609-F159-47DC-A578-6A73B022D6E7}" presName="space" presStyleCnt="0"/>
      <dgm:spPr/>
      <dgm:t>
        <a:bodyPr/>
        <a:lstStyle/>
        <a:p>
          <a:endParaRPr lang="zh-TW" altLang="en-US"/>
        </a:p>
      </dgm:t>
    </dgm:pt>
    <dgm:pt modelId="{3BEE4AB9-FCE5-4A4B-96B2-3FCF64483AF4}" type="pres">
      <dgm:prSet presAssocID="{6CDB41A9-8F26-4FBA-BFB1-B2373657111B}" presName="composite" presStyleCnt="0"/>
      <dgm:spPr/>
      <dgm:t>
        <a:bodyPr/>
        <a:lstStyle/>
        <a:p>
          <a:endParaRPr lang="zh-TW" altLang="en-US"/>
        </a:p>
      </dgm:t>
    </dgm:pt>
    <dgm:pt modelId="{F5550063-92D3-4CF2-B49A-8193AA1E1340}" type="pres">
      <dgm:prSet presAssocID="{6CDB41A9-8F26-4FBA-BFB1-B2373657111B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3665A7-7BB4-4526-9150-A2E6C936F9E3}" type="pres">
      <dgm:prSet presAssocID="{6CDB41A9-8F26-4FBA-BFB1-B2373657111B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8CF20B-0AD4-4F2D-9D74-5DC35A42732E}" type="pres">
      <dgm:prSet presAssocID="{15097656-C841-4729-B30F-7B7ADF592A74}" presName="space" presStyleCnt="0"/>
      <dgm:spPr/>
      <dgm:t>
        <a:bodyPr/>
        <a:lstStyle/>
        <a:p>
          <a:endParaRPr lang="zh-TW" altLang="en-US"/>
        </a:p>
      </dgm:t>
    </dgm:pt>
    <dgm:pt modelId="{65702C69-A8A5-4291-BE8B-4BBF5FFA9D64}" type="pres">
      <dgm:prSet presAssocID="{CBDAD0F6-354E-4B73-AC94-8D1307D364BE}" presName="composite" presStyleCnt="0"/>
      <dgm:spPr/>
      <dgm:t>
        <a:bodyPr/>
        <a:lstStyle/>
        <a:p>
          <a:endParaRPr lang="zh-TW" altLang="en-US"/>
        </a:p>
      </dgm:t>
    </dgm:pt>
    <dgm:pt modelId="{41190F4F-2239-4ABD-8F2E-095B7D131450}" type="pres">
      <dgm:prSet presAssocID="{CBDAD0F6-354E-4B73-AC94-8D1307D364BE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AF9317-3C24-446E-853F-111D6F1FB571}" type="pres">
      <dgm:prSet presAssocID="{CBDAD0F6-354E-4B73-AC94-8D1307D364BE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DBBE53-88BC-49AC-8944-6CC66EDB941D}" type="pres">
      <dgm:prSet presAssocID="{4E5ED076-8C36-4ABF-89B8-F65CBC5A8BCA}" presName="space" presStyleCnt="0"/>
      <dgm:spPr/>
      <dgm:t>
        <a:bodyPr/>
        <a:lstStyle/>
        <a:p>
          <a:endParaRPr lang="zh-TW" altLang="en-US"/>
        </a:p>
      </dgm:t>
    </dgm:pt>
    <dgm:pt modelId="{4E1AB03E-07DD-4D3C-9756-464F8C289780}" type="pres">
      <dgm:prSet presAssocID="{9007AB59-2C5B-4735-87CD-36D4C738940F}" presName="composite" presStyleCnt="0"/>
      <dgm:spPr/>
      <dgm:t>
        <a:bodyPr/>
        <a:lstStyle/>
        <a:p>
          <a:endParaRPr lang="zh-TW" altLang="en-US"/>
        </a:p>
      </dgm:t>
    </dgm:pt>
    <dgm:pt modelId="{5D8FDA8E-1836-48D5-8EED-41723B74BC8C}" type="pres">
      <dgm:prSet presAssocID="{9007AB59-2C5B-4735-87CD-36D4C738940F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1FBFC2-F805-4D74-9156-1A88DC9600A2}" type="pres">
      <dgm:prSet presAssocID="{9007AB59-2C5B-4735-87CD-36D4C738940F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994FA3-B207-4C62-9911-E4330149B8B9}" type="pres">
      <dgm:prSet presAssocID="{81AAA0D7-5BD3-4D20-952D-8EB7892660DD}" presName="space" presStyleCnt="0"/>
      <dgm:spPr/>
    </dgm:pt>
    <dgm:pt modelId="{0B419AB1-5A80-4CEC-8C41-5CDC9050AA62}" type="pres">
      <dgm:prSet presAssocID="{9B42F54F-31A6-4862-BEE4-A90B7614D45B}" presName="composite" presStyleCnt="0"/>
      <dgm:spPr/>
    </dgm:pt>
    <dgm:pt modelId="{CBBC0D94-933C-4452-A515-9873482DFC27}" type="pres">
      <dgm:prSet presAssocID="{9B42F54F-31A6-4862-BEE4-A90B7614D45B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7B2B8D-DF76-400C-80D1-0BED88196B2A}" type="pres">
      <dgm:prSet presAssocID="{9B42F54F-31A6-4862-BEE4-A90B7614D45B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B93DD6-9E10-4C94-B1C8-4A776BE04482}" type="pres">
      <dgm:prSet presAssocID="{09986FB4-9E8D-4952-B444-1F8EFE30A0A9}" presName="space" presStyleCnt="0"/>
      <dgm:spPr/>
    </dgm:pt>
    <dgm:pt modelId="{BC98FF0E-0900-4260-94F6-A888935EFEC3}" type="pres">
      <dgm:prSet presAssocID="{51FE51C2-2923-4015-988E-F5D41ECF4D2E}" presName="composite" presStyleCnt="0"/>
      <dgm:spPr/>
    </dgm:pt>
    <dgm:pt modelId="{F556D23B-4C0F-48B3-8F75-7D5366EBDF36}" type="pres">
      <dgm:prSet presAssocID="{51FE51C2-2923-4015-988E-F5D41ECF4D2E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23A054-681B-460D-BAFE-6D30C1545532}" type="pres">
      <dgm:prSet presAssocID="{51FE51C2-2923-4015-988E-F5D41ECF4D2E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863BDC-D91D-4DF6-BF40-2C1DFC622E22}" srcId="{9007AB59-2C5B-4735-87CD-36D4C738940F}" destId="{91BFA7D0-05E8-476B-8D6D-596A7A30DC3D}" srcOrd="0" destOrd="0" parTransId="{18E0490C-A939-45E8-AC78-66B6E4ABD866}" sibTransId="{824FEAD8-8E6D-470D-9044-F8F292F33580}"/>
    <dgm:cxn modelId="{A785176C-B38F-413D-9CED-3663FE8ED5EE}" type="presOf" srcId="{396EF700-80F9-4F27-B906-D47184BCED2B}" destId="{0E23A054-681B-460D-BAFE-6D30C1545532}" srcOrd="0" destOrd="0" presId="urn:microsoft.com/office/officeart/2005/8/layout/hList1"/>
    <dgm:cxn modelId="{0A4607B5-1790-4DD4-8FEA-D12B0EEC85C7}" srcId="{1EFFE078-99AE-4558-A236-162DF6CE73B7}" destId="{E0BED2C0-6410-4A6F-AF4F-E6F39D7397D4}" srcOrd="1" destOrd="0" parTransId="{3A878243-2BBB-4FF4-B232-6F6124A8BDD5}" sibTransId="{DE271DCD-DA34-440E-BEC0-19D9DB1CF6A5}"/>
    <dgm:cxn modelId="{393CCB10-85C5-417E-A9B7-9E4DD954B5FF}" type="presOf" srcId="{CBDAD0F6-354E-4B73-AC94-8D1307D364BE}" destId="{41190F4F-2239-4ABD-8F2E-095B7D131450}" srcOrd="0" destOrd="0" presId="urn:microsoft.com/office/officeart/2005/8/layout/hList1"/>
    <dgm:cxn modelId="{2CF0DC66-8949-4328-B3CF-412F9B0D9394}" type="presOf" srcId="{9007AB59-2C5B-4735-87CD-36D4C738940F}" destId="{5D8FDA8E-1836-48D5-8EED-41723B74BC8C}" srcOrd="0" destOrd="0" presId="urn:microsoft.com/office/officeart/2005/8/layout/hList1"/>
    <dgm:cxn modelId="{DA485AAB-EA2E-47EF-B679-2C06DBB4AAF6}" srcId="{1EFFE078-99AE-4558-A236-162DF6CE73B7}" destId="{77B01E46-6CA1-4AFA-80A9-B95B54C1C225}" srcOrd="0" destOrd="0" parTransId="{64D22DE6-9769-4628-9A6B-84D36E03DDB6}" sibTransId="{769185C2-E3CC-4FAC-8BB1-799C32D41DE8}"/>
    <dgm:cxn modelId="{36300E05-72EE-4D4C-9312-F718516E0610}" type="presOf" srcId="{1EFFE078-99AE-4558-A236-162DF6CE73B7}" destId="{CECB5CDF-77DD-4D41-A786-5FB82F569772}" srcOrd="0" destOrd="0" presId="urn:microsoft.com/office/officeart/2005/8/layout/hList1"/>
    <dgm:cxn modelId="{15603D7C-2B00-48F3-A04B-06256595885A}" srcId="{AF49C9F8-D53A-4BBC-8CEA-21E98E64C4BD}" destId="{51FE51C2-2923-4015-988E-F5D41ECF4D2E}" srcOrd="5" destOrd="0" parTransId="{23DD6FFB-EFE9-4CDE-A81D-5EE360B8A199}" sibTransId="{DDD86DC3-C614-4514-BFF5-A166CC4079C2}"/>
    <dgm:cxn modelId="{92DA2418-F4E0-4061-8D52-C2CC2AA7AF7C}" srcId="{AF49C9F8-D53A-4BBC-8CEA-21E98E64C4BD}" destId="{6CDB41A9-8F26-4FBA-BFB1-B2373657111B}" srcOrd="1" destOrd="0" parTransId="{D5A6E539-CF60-497F-B3FF-66E3F617DAE6}" sibTransId="{15097656-C841-4729-B30F-7B7ADF592A74}"/>
    <dgm:cxn modelId="{D6A32034-4835-4C02-9DA9-997823DF9F5B}" type="presOf" srcId="{51FE51C2-2923-4015-988E-F5D41ECF4D2E}" destId="{F556D23B-4C0F-48B3-8F75-7D5366EBDF36}" srcOrd="0" destOrd="0" presId="urn:microsoft.com/office/officeart/2005/8/layout/hList1"/>
    <dgm:cxn modelId="{E636AEC2-D629-400A-B544-841809079A1B}" srcId="{AF49C9F8-D53A-4BBC-8CEA-21E98E64C4BD}" destId="{1EFFE078-99AE-4558-A236-162DF6CE73B7}" srcOrd="0" destOrd="0" parTransId="{3D86B13E-6274-40BD-9180-F8D047C03A39}" sibTransId="{5C0F0609-F159-47DC-A578-6A73B022D6E7}"/>
    <dgm:cxn modelId="{E71BE3B3-17E7-4F07-8D48-0DEE385DDF35}" srcId="{AF49C9F8-D53A-4BBC-8CEA-21E98E64C4BD}" destId="{9B42F54F-31A6-4862-BEE4-A90B7614D45B}" srcOrd="4" destOrd="0" parTransId="{6C87A66D-E07E-4756-B748-58A760BF1D03}" sibTransId="{09986FB4-9E8D-4952-B444-1F8EFE30A0A9}"/>
    <dgm:cxn modelId="{A7166AE6-3AF0-42B5-A8E7-898C60CD509D}" srcId="{9B42F54F-31A6-4862-BEE4-A90B7614D45B}" destId="{25917F4C-1595-43E4-A22C-F255B4A58A9E}" srcOrd="0" destOrd="0" parTransId="{F468C3CD-38E0-460D-858B-F34F14C01595}" sibTransId="{80ABEF20-E327-49F9-B457-42CAE329E586}"/>
    <dgm:cxn modelId="{F38356AA-74EC-4B8A-AC7E-25A21931D984}" srcId="{6CDB41A9-8F26-4FBA-BFB1-B2373657111B}" destId="{0F5D737B-87CF-4199-B004-AF1FCD8C4763}" srcOrd="0" destOrd="0" parTransId="{9995B429-F50D-452B-9F54-CD64E0B89C67}" sibTransId="{7455B75D-EEE2-4121-A35E-CD8CF2A1B38C}"/>
    <dgm:cxn modelId="{63C69C34-4969-47DF-A824-9F84EF7032B9}" srcId="{AF49C9F8-D53A-4BBC-8CEA-21E98E64C4BD}" destId="{CBDAD0F6-354E-4B73-AC94-8D1307D364BE}" srcOrd="2" destOrd="0" parTransId="{93C663E1-86D3-499E-A00D-3EAFB06FD903}" sibTransId="{4E5ED076-8C36-4ABF-89B8-F65CBC5A8BCA}"/>
    <dgm:cxn modelId="{CED4461B-D7A9-47F0-9BBE-312BEEE49463}" type="presOf" srcId="{BB1A377A-E54C-4861-86BB-C57F2C59F2E9}" destId="{CAAF9317-3C24-446E-853F-111D6F1FB571}" srcOrd="0" destOrd="0" presId="urn:microsoft.com/office/officeart/2005/8/layout/hList1"/>
    <dgm:cxn modelId="{08085058-ABFD-4DD0-BB80-58E2A2C34D45}" srcId="{6CDB41A9-8F26-4FBA-BFB1-B2373657111B}" destId="{43461587-8192-4271-BD47-3DEE14DF9A9C}" srcOrd="1" destOrd="0" parTransId="{B37E3F9C-DCF9-4E30-90D4-F517849D7502}" sibTransId="{85022597-7C2D-4A73-A535-6D24AD6F927D}"/>
    <dgm:cxn modelId="{39AB70B6-00AD-4608-9CA6-54D2EA378BAC}" type="presOf" srcId="{9B42F54F-31A6-4862-BEE4-A90B7614D45B}" destId="{CBBC0D94-933C-4452-A515-9873482DFC27}" srcOrd="0" destOrd="0" presId="urn:microsoft.com/office/officeart/2005/8/layout/hList1"/>
    <dgm:cxn modelId="{3DCD9AC9-6867-4F64-8CE9-911AF097E517}" srcId="{51FE51C2-2923-4015-988E-F5D41ECF4D2E}" destId="{396EF700-80F9-4F27-B906-D47184BCED2B}" srcOrd="0" destOrd="0" parTransId="{1AA6577D-1018-4990-9081-29CBFC68F359}" sibTransId="{EF2C2263-D0EF-4E2D-9408-A8E80D7D9EDF}"/>
    <dgm:cxn modelId="{94146E9A-51BC-46F2-B0F0-1AEBAB3B344F}" srcId="{CBDAD0F6-354E-4B73-AC94-8D1307D364BE}" destId="{BB1A377A-E54C-4861-86BB-C57F2C59F2E9}" srcOrd="0" destOrd="0" parTransId="{EA865877-07F3-40CC-B3F0-0DA8DFAB1BDF}" sibTransId="{06B5FBE2-CD84-45DE-AF29-0B4C4EEDEA4B}"/>
    <dgm:cxn modelId="{CE1589FB-FE37-4AAC-AD13-AA754B8165A2}" type="presOf" srcId="{6CDB41A9-8F26-4FBA-BFB1-B2373657111B}" destId="{F5550063-92D3-4CF2-B49A-8193AA1E1340}" srcOrd="0" destOrd="0" presId="urn:microsoft.com/office/officeart/2005/8/layout/hList1"/>
    <dgm:cxn modelId="{CF229109-794B-41C2-A9DB-E789075A29D4}" type="presOf" srcId="{91BFA7D0-05E8-476B-8D6D-596A7A30DC3D}" destId="{7C1FBFC2-F805-4D74-9156-1A88DC9600A2}" srcOrd="0" destOrd="0" presId="urn:microsoft.com/office/officeart/2005/8/layout/hList1"/>
    <dgm:cxn modelId="{F0A1A769-F148-4939-83ED-F50954D8196C}" type="presOf" srcId="{AF49C9F8-D53A-4BBC-8CEA-21E98E64C4BD}" destId="{72844323-6670-4162-BB38-EA1B8E71BAD4}" srcOrd="0" destOrd="0" presId="urn:microsoft.com/office/officeart/2005/8/layout/hList1"/>
    <dgm:cxn modelId="{B515E8ED-60E4-4D10-B44B-07F588695A5F}" type="presOf" srcId="{25917F4C-1595-43E4-A22C-F255B4A58A9E}" destId="{C47B2B8D-DF76-400C-80D1-0BED88196B2A}" srcOrd="0" destOrd="0" presId="urn:microsoft.com/office/officeart/2005/8/layout/hList1"/>
    <dgm:cxn modelId="{62402712-9B58-469C-B9A6-C0CBD7DA8719}" type="presOf" srcId="{E0BED2C0-6410-4A6F-AF4F-E6F39D7397D4}" destId="{B9E9CC4E-EADA-4AFA-B273-0ABFA692D4E6}" srcOrd="0" destOrd="1" presId="urn:microsoft.com/office/officeart/2005/8/layout/hList1"/>
    <dgm:cxn modelId="{6A65EA3F-899C-41B2-B98A-22F5615AFE8D}" type="presOf" srcId="{77B01E46-6CA1-4AFA-80A9-B95B54C1C225}" destId="{B9E9CC4E-EADA-4AFA-B273-0ABFA692D4E6}" srcOrd="0" destOrd="0" presId="urn:microsoft.com/office/officeart/2005/8/layout/hList1"/>
    <dgm:cxn modelId="{B39BFFE9-ABC1-4E84-BAE2-9E5E8D470535}" srcId="{AF49C9F8-D53A-4BBC-8CEA-21E98E64C4BD}" destId="{9007AB59-2C5B-4735-87CD-36D4C738940F}" srcOrd="3" destOrd="0" parTransId="{6C3EAEE8-1F07-45CA-BD98-FA5F6C9EE706}" sibTransId="{81AAA0D7-5BD3-4D20-952D-8EB7892660DD}"/>
    <dgm:cxn modelId="{FC321412-45C9-4AB9-8A18-6E78B2DD2022}" type="presOf" srcId="{0F5D737B-87CF-4199-B004-AF1FCD8C4763}" destId="{FA3665A7-7BB4-4526-9150-A2E6C936F9E3}" srcOrd="0" destOrd="0" presId="urn:microsoft.com/office/officeart/2005/8/layout/hList1"/>
    <dgm:cxn modelId="{FA68DB14-2F19-4531-8ECD-5D32A20AF0DC}" type="presOf" srcId="{43461587-8192-4271-BD47-3DEE14DF9A9C}" destId="{FA3665A7-7BB4-4526-9150-A2E6C936F9E3}" srcOrd="0" destOrd="1" presId="urn:microsoft.com/office/officeart/2005/8/layout/hList1"/>
    <dgm:cxn modelId="{09A5BC15-08F5-4570-908D-FA2DE3CFB5FC}" type="presOf" srcId="{50F95090-76A5-40E7-85AE-EC4CDAE56EB0}" destId="{C47B2B8D-DF76-400C-80D1-0BED88196B2A}" srcOrd="0" destOrd="1" presId="urn:microsoft.com/office/officeart/2005/8/layout/hList1"/>
    <dgm:cxn modelId="{CDC98453-816E-41CF-BAFF-2E2CCC1C9067}" srcId="{9B42F54F-31A6-4862-BEE4-A90B7614D45B}" destId="{50F95090-76A5-40E7-85AE-EC4CDAE56EB0}" srcOrd="1" destOrd="0" parTransId="{ECFC8438-8424-4504-9216-89533D3E040F}" sibTransId="{01B95F3D-D642-4821-868C-E7C7CD825C6F}"/>
    <dgm:cxn modelId="{DAF187FF-3242-4909-851D-8133BD62EE91}" type="presParOf" srcId="{72844323-6670-4162-BB38-EA1B8E71BAD4}" destId="{2767C1E0-FDAD-44C7-B3D5-731ABAA90235}" srcOrd="0" destOrd="0" presId="urn:microsoft.com/office/officeart/2005/8/layout/hList1"/>
    <dgm:cxn modelId="{E0A07D9D-85C5-4D5F-BEF3-5861BBE684C4}" type="presParOf" srcId="{2767C1E0-FDAD-44C7-B3D5-731ABAA90235}" destId="{CECB5CDF-77DD-4D41-A786-5FB82F569772}" srcOrd="0" destOrd="0" presId="urn:microsoft.com/office/officeart/2005/8/layout/hList1"/>
    <dgm:cxn modelId="{F39E3E9D-A3D2-47B7-AB9D-A224189E0939}" type="presParOf" srcId="{2767C1E0-FDAD-44C7-B3D5-731ABAA90235}" destId="{B9E9CC4E-EADA-4AFA-B273-0ABFA692D4E6}" srcOrd="1" destOrd="0" presId="urn:microsoft.com/office/officeart/2005/8/layout/hList1"/>
    <dgm:cxn modelId="{4F3254F8-70CE-4C86-8F68-84CE1202B4FC}" type="presParOf" srcId="{72844323-6670-4162-BB38-EA1B8E71BAD4}" destId="{8B8D9120-2916-463A-8638-1E5274330020}" srcOrd="1" destOrd="0" presId="urn:microsoft.com/office/officeart/2005/8/layout/hList1"/>
    <dgm:cxn modelId="{A29EA7E0-BA3E-4CA5-8FAC-1809F0DAD4A2}" type="presParOf" srcId="{72844323-6670-4162-BB38-EA1B8E71BAD4}" destId="{3BEE4AB9-FCE5-4A4B-96B2-3FCF64483AF4}" srcOrd="2" destOrd="0" presId="urn:microsoft.com/office/officeart/2005/8/layout/hList1"/>
    <dgm:cxn modelId="{F01A5114-8F9A-4C63-B68E-873A3BBD9898}" type="presParOf" srcId="{3BEE4AB9-FCE5-4A4B-96B2-3FCF64483AF4}" destId="{F5550063-92D3-4CF2-B49A-8193AA1E1340}" srcOrd="0" destOrd="0" presId="urn:microsoft.com/office/officeart/2005/8/layout/hList1"/>
    <dgm:cxn modelId="{FCCF78B0-FE86-4FB7-A7BC-E0BD9B25DAED}" type="presParOf" srcId="{3BEE4AB9-FCE5-4A4B-96B2-3FCF64483AF4}" destId="{FA3665A7-7BB4-4526-9150-A2E6C936F9E3}" srcOrd="1" destOrd="0" presId="urn:microsoft.com/office/officeart/2005/8/layout/hList1"/>
    <dgm:cxn modelId="{83D7F1BA-F98F-490E-85FA-A72CAFF05596}" type="presParOf" srcId="{72844323-6670-4162-BB38-EA1B8E71BAD4}" destId="{118CF20B-0AD4-4F2D-9D74-5DC35A42732E}" srcOrd="3" destOrd="0" presId="urn:microsoft.com/office/officeart/2005/8/layout/hList1"/>
    <dgm:cxn modelId="{9E5D79DF-E11A-43E3-B523-10A09437DE23}" type="presParOf" srcId="{72844323-6670-4162-BB38-EA1B8E71BAD4}" destId="{65702C69-A8A5-4291-BE8B-4BBF5FFA9D64}" srcOrd="4" destOrd="0" presId="urn:microsoft.com/office/officeart/2005/8/layout/hList1"/>
    <dgm:cxn modelId="{C4976C9D-DCC4-4ABB-849B-45D2DF1663BD}" type="presParOf" srcId="{65702C69-A8A5-4291-BE8B-4BBF5FFA9D64}" destId="{41190F4F-2239-4ABD-8F2E-095B7D131450}" srcOrd="0" destOrd="0" presId="urn:microsoft.com/office/officeart/2005/8/layout/hList1"/>
    <dgm:cxn modelId="{82022D97-FC88-4D78-82A2-6F926146727B}" type="presParOf" srcId="{65702C69-A8A5-4291-BE8B-4BBF5FFA9D64}" destId="{CAAF9317-3C24-446E-853F-111D6F1FB571}" srcOrd="1" destOrd="0" presId="urn:microsoft.com/office/officeart/2005/8/layout/hList1"/>
    <dgm:cxn modelId="{E7DFCB6E-C9EE-41D9-B86F-6D249F1B4BAC}" type="presParOf" srcId="{72844323-6670-4162-BB38-EA1B8E71BAD4}" destId="{26DBBE53-88BC-49AC-8944-6CC66EDB941D}" srcOrd="5" destOrd="0" presId="urn:microsoft.com/office/officeart/2005/8/layout/hList1"/>
    <dgm:cxn modelId="{50C751D3-DBE7-4354-9EE9-B846570C3688}" type="presParOf" srcId="{72844323-6670-4162-BB38-EA1B8E71BAD4}" destId="{4E1AB03E-07DD-4D3C-9756-464F8C289780}" srcOrd="6" destOrd="0" presId="urn:microsoft.com/office/officeart/2005/8/layout/hList1"/>
    <dgm:cxn modelId="{3144B0DB-251D-4505-8729-2C2A40DDF6CF}" type="presParOf" srcId="{4E1AB03E-07DD-4D3C-9756-464F8C289780}" destId="{5D8FDA8E-1836-48D5-8EED-41723B74BC8C}" srcOrd="0" destOrd="0" presId="urn:microsoft.com/office/officeart/2005/8/layout/hList1"/>
    <dgm:cxn modelId="{FF4E6BF2-AB98-4478-B312-477D852234AD}" type="presParOf" srcId="{4E1AB03E-07DD-4D3C-9756-464F8C289780}" destId="{7C1FBFC2-F805-4D74-9156-1A88DC9600A2}" srcOrd="1" destOrd="0" presId="urn:microsoft.com/office/officeart/2005/8/layout/hList1"/>
    <dgm:cxn modelId="{8A08F533-1C03-4700-8EF9-A62713C8AE1B}" type="presParOf" srcId="{72844323-6670-4162-BB38-EA1B8E71BAD4}" destId="{B8994FA3-B207-4C62-9911-E4330149B8B9}" srcOrd="7" destOrd="0" presId="urn:microsoft.com/office/officeart/2005/8/layout/hList1"/>
    <dgm:cxn modelId="{9B6614EF-4ADC-41EE-B0C1-187BECDC0D19}" type="presParOf" srcId="{72844323-6670-4162-BB38-EA1B8E71BAD4}" destId="{0B419AB1-5A80-4CEC-8C41-5CDC9050AA62}" srcOrd="8" destOrd="0" presId="urn:microsoft.com/office/officeart/2005/8/layout/hList1"/>
    <dgm:cxn modelId="{88F73F39-DCE8-489D-A886-D25043BA4543}" type="presParOf" srcId="{0B419AB1-5A80-4CEC-8C41-5CDC9050AA62}" destId="{CBBC0D94-933C-4452-A515-9873482DFC27}" srcOrd="0" destOrd="0" presId="urn:microsoft.com/office/officeart/2005/8/layout/hList1"/>
    <dgm:cxn modelId="{2C71BB5B-21A3-4DB4-B035-A3D06C03EB4B}" type="presParOf" srcId="{0B419AB1-5A80-4CEC-8C41-5CDC9050AA62}" destId="{C47B2B8D-DF76-400C-80D1-0BED88196B2A}" srcOrd="1" destOrd="0" presId="urn:microsoft.com/office/officeart/2005/8/layout/hList1"/>
    <dgm:cxn modelId="{B0FA9055-29E0-4812-8060-34A0BB491AB3}" type="presParOf" srcId="{72844323-6670-4162-BB38-EA1B8E71BAD4}" destId="{12B93DD6-9E10-4C94-B1C8-4A776BE04482}" srcOrd="9" destOrd="0" presId="urn:microsoft.com/office/officeart/2005/8/layout/hList1"/>
    <dgm:cxn modelId="{B42F1A48-0DD6-4B77-A70B-82B651E1AA0E}" type="presParOf" srcId="{72844323-6670-4162-BB38-EA1B8E71BAD4}" destId="{BC98FF0E-0900-4260-94F6-A888935EFEC3}" srcOrd="10" destOrd="0" presId="urn:microsoft.com/office/officeart/2005/8/layout/hList1"/>
    <dgm:cxn modelId="{C31B58BC-E2F5-4377-A2BC-7EE68A35C1BD}" type="presParOf" srcId="{BC98FF0E-0900-4260-94F6-A888935EFEC3}" destId="{F556D23B-4C0F-48B3-8F75-7D5366EBDF36}" srcOrd="0" destOrd="0" presId="urn:microsoft.com/office/officeart/2005/8/layout/hList1"/>
    <dgm:cxn modelId="{D1D64CF5-783E-4E40-ADFD-55E41B9A89A6}" type="presParOf" srcId="{BC98FF0E-0900-4260-94F6-A888935EFEC3}" destId="{0E23A054-681B-460D-BAFE-6D30C15455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28332-7417-4952-ADC7-DCE7CB499BE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782A6D-8B2B-438D-A088-3EEF41CC6C8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小明為球隊投進了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勝利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的一球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9B377C-2907-42C6-81F2-36873D2544C9}" type="parTrans" cxnId="{5C6908B8-5E13-4831-8899-589A653FF29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D085E7-6233-4569-9DDA-DDBAE894784C}" type="sibTrans" cxnId="{5C6908B8-5E13-4831-8899-589A653FF29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C704CB-52FD-411F-9ADE-6E0D0F9CAA27}">
      <dgm:prSet phldrT="[文字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觀眾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很興奮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A3B100-093F-4D7B-88E3-C7B8FC117081}" type="parTrans" cxnId="{A2E5A9F3-6A09-409F-B8BB-69B5D840609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FEC1D0-396A-4A1F-AF16-11602F0EDBC7}" type="sibTrans" cxnId="{A2E5A9F3-6A09-409F-B8BB-69B5D840609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9E8BE9-95F0-4C26-89CF-07573FFF176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美美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忘了帶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數學作業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276B3C-30CB-4AC6-BEDD-3BD86FCE6C2C}" type="parTrans" cxnId="{48D61604-CE20-46D8-A7FE-267C245A130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C8B113-FCF4-4EEE-B270-E07C2C7085B6}" type="sibTrans" cxnId="{48D61604-CE20-46D8-A7FE-267C245A130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0E503A-3BC0-43DB-A092-F2B5067FAEC6}">
      <dgm:prSet phldrT="[文字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要補做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功課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DDF078-0712-4B7A-A397-13EC44D6AA7E}" type="parTrans" cxnId="{E512E688-84FB-42F0-9FC1-A4E5E6478A5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3D48AF-7657-4FC1-A5F1-9A37C57F00EF}" type="sibTrans" cxnId="{E512E688-84FB-42F0-9FC1-A4E5E6478A5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CDE06F-BDF8-452B-8896-31CF6A0A7F8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星期四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晚上颱風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籠罩全台</a:t>
          </a:r>
          <a:endParaRPr lang="zh-TW" altLang="en-US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D6B268-420C-47AE-B9F3-02CC5A23D62D}" type="parTrans" cxnId="{064E64DC-F04F-43D4-9832-A9423B89BEC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753963-6E23-457D-A7AD-CD7FF5AB6C52}" type="sibTrans" cxnId="{064E64DC-F04F-43D4-9832-A9423B89BEC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1C1F81-9E20-4E3E-AF80-22AB9B97DC10}">
      <dgm:prSet phldrT="[文字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隔天風雨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很大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7E0DCE-429C-4B6B-BA7A-6330EDF4F6CC}" type="parTrans" cxnId="{6470E0E4-C61A-457D-8CB3-CECD05E90DD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A9F89D-0B98-4A5A-9319-5F4168EE8BB7}" type="sibTrans" cxnId="{6470E0E4-C61A-457D-8CB3-CECD05E90DD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DCE42C-C521-48AB-896B-BCC4AC7C1946}">
      <dgm:prSet phldrT="[文字]"/>
      <dgm:spPr>
        <a:solidFill>
          <a:schemeClr val="tx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240732-E65D-48C1-9407-30E821E0A14E}" type="parTrans" cxnId="{6CDECB41-269D-4010-AC32-E6BAB0343DF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63A7A3-DD14-491D-BFCA-69FBF93B5110}" type="sibTrans" cxnId="{6CDECB41-269D-4010-AC32-E6BAB0343DF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992E5F-5335-40D7-B899-86E730807488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873425-F786-4C78-94EA-1247D0C7D09A}" type="parTrans" cxnId="{EEF39190-7017-430D-A151-C5AFF5648F5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FD8B0B-C2B5-4CDE-9706-7AF7880EAE0C}" type="sibTrans" cxnId="{EEF39190-7017-430D-A151-C5AFF5648F5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660735-D4FD-4DC9-BCE7-C333F95DA056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7D198F-D56C-4075-AFFF-9E0C92CB998E}" type="parTrans" cxnId="{B1A0C9E0-90EE-4E03-8FD3-F26D46B6176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624F4D-3BA9-4B39-9D36-6FC539C7F364}" type="sibTrans" cxnId="{B1A0C9E0-90EE-4E03-8FD3-F26D46B6176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54EF9A-2CCA-4C77-AFF7-4E20C823022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觀眾歡呼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7BCAC3-CFF4-4AA9-87F4-D883A25C415D}" type="parTrans" cxnId="{120E2F56-751E-4638-9385-A7C54DBED69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265EF-C49A-468A-A312-D3727C18D97C}" type="sibTrans" cxnId="{120E2F56-751E-4638-9385-A7C54DBED69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BD9673-B5E7-49FC-A8F8-863CBF142139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不能下課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338C5-4A1B-4D63-B70A-80EECF301FCF}" type="parTrans" cxnId="{6B6B2AF3-100E-4A01-BC42-9BEFE0E8700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EEF127-AFE4-43D1-925E-CA27297095A8}" type="sibTrans" cxnId="{6B6B2AF3-100E-4A01-BC42-9BEFE0E8700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C775F7-295A-46A1-9406-7469D8E3337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星期五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放假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E2DE99-2031-49A3-83A8-1701AF5D7865}" type="parTrans" cxnId="{4D95CF0A-201D-40C0-AE62-2D56D322EB4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5B7C56-8CAA-4CE3-85C8-4E7EAC42C549}" type="sibTrans" cxnId="{4D95CF0A-201D-40C0-AE62-2D56D322EB4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3DBD3D-5934-4E8C-8A56-19349C7579D4}" type="pres">
      <dgm:prSet presAssocID="{8D728332-7417-4952-ADC7-DCE7CB499BE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1F401AA-B33E-4447-A30C-0ACE1358E8C0}" type="pres">
      <dgm:prSet presAssocID="{63DCE42C-C521-48AB-896B-BCC4AC7C1946}" presName="horFlow" presStyleCnt="0"/>
      <dgm:spPr/>
    </dgm:pt>
    <dgm:pt modelId="{1E3462EC-9F57-48B2-985F-A987C5712153}" type="pres">
      <dgm:prSet presAssocID="{63DCE42C-C521-48AB-896B-BCC4AC7C1946}" presName="bigChev" presStyleLbl="node1" presStyleIdx="0" presStyleCnt="4" custScaleX="102138" custLinFactNeighborX="-76959" custLinFactNeighborY="2001"/>
      <dgm:spPr/>
      <dgm:t>
        <a:bodyPr/>
        <a:lstStyle/>
        <a:p>
          <a:endParaRPr lang="zh-TW" altLang="en-US"/>
        </a:p>
      </dgm:t>
    </dgm:pt>
    <dgm:pt modelId="{510BD036-B129-4BBA-B2E9-FEC4825A1225}" type="pres">
      <dgm:prSet presAssocID="{8A873425-F786-4C78-94EA-1247D0C7D09A}" presName="parTrans" presStyleCnt="0"/>
      <dgm:spPr/>
    </dgm:pt>
    <dgm:pt modelId="{E5D619D5-796D-4FFA-BFA8-9056857D57A2}" type="pres">
      <dgm:prSet presAssocID="{ED992E5F-5335-40D7-B899-86E730807488}" presName="node" presStyleLbl="alignAccFollowNode1" presStyleIdx="0" presStyleCnt="8" custScaleX="102972" custLinFactX="3771" custLinFactNeighborX="100000" custLinFactNeighborY="1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841706-0C96-4352-BC65-9D8C14BF21D0}" type="pres">
      <dgm:prSet presAssocID="{8EFD8B0B-C2B5-4CDE-9706-7AF7880EAE0C}" presName="sibTrans" presStyleCnt="0"/>
      <dgm:spPr/>
    </dgm:pt>
    <dgm:pt modelId="{DCA13E27-69C4-439C-8A86-37F41626D180}" type="pres">
      <dgm:prSet presAssocID="{FA660735-D4FD-4DC9-BCE7-C333F95DA056}" presName="node" presStyleLbl="alignAccFollowNode1" presStyleIdx="1" presStyleCnt="8" custLinFactX="42140" custLinFactNeighborX="100000" custLinFactNeighborY="35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83F527-F5AB-4B5C-A71B-850A8D2E1E12}" type="pres">
      <dgm:prSet presAssocID="{63DCE42C-C521-48AB-896B-BCC4AC7C1946}" presName="vSp" presStyleCnt="0"/>
      <dgm:spPr/>
    </dgm:pt>
    <dgm:pt modelId="{6638EC1D-7BB7-415E-9778-CA507528B2F8}" type="pres">
      <dgm:prSet presAssocID="{46782A6D-8B2B-438D-A088-3EEF41CC6C89}" presName="horFlow" presStyleCnt="0"/>
      <dgm:spPr/>
      <dgm:t>
        <a:bodyPr/>
        <a:lstStyle/>
        <a:p>
          <a:endParaRPr lang="zh-TW" altLang="en-US"/>
        </a:p>
      </dgm:t>
    </dgm:pt>
    <dgm:pt modelId="{37A882DE-D50D-45C4-8263-98DBEAAC436F}" type="pres">
      <dgm:prSet presAssocID="{46782A6D-8B2B-438D-A088-3EEF41CC6C89}" presName="bigChev" presStyleLbl="node1" presStyleIdx="1" presStyleCnt="4" custLinFactNeighborX="-75611"/>
      <dgm:spPr/>
      <dgm:t>
        <a:bodyPr/>
        <a:lstStyle/>
        <a:p>
          <a:endParaRPr lang="zh-TW" altLang="en-US"/>
        </a:p>
      </dgm:t>
    </dgm:pt>
    <dgm:pt modelId="{3A756BBC-B80C-4AE1-A311-5E57DAC44A39}" type="pres">
      <dgm:prSet presAssocID="{29A3B100-093F-4D7B-88E3-C7B8FC117081}" presName="parTrans" presStyleCnt="0"/>
      <dgm:spPr/>
      <dgm:t>
        <a:bodyPr/>
        <a:lstStyle/>
        <a:p>
          <a:endParaRPr lang="zh-TW" altLang="en-US"/>
        </a:p>
      </dgm:t>
    </dgm:pt>
    <dgm:pt modelId="{3DA977FD-0795-4CAB-8FCE-D9EEB50A57BB}" type="pres">
      <dgm:prSet presAssocID="{DEC704CB-52FD-411F-9ADE-6E0D0F9CAA27}" presName="node" presStyleLbl="alignAccFollowNode1" presStyleIdx="2" presStyleCnt="8" custLinFactX="7815" custLinFactNeighborX="100000" custLinFactNeighborY="-11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17B40F-F220-4CE8-85A3-7CF51D4FE075}" type="pres">
      <dgm:prSet presAssocID="{2DFEC1D0-396A-4A1F-AF16-11602F0EDBC7}" presName="sibTrans" presStyleCnt="0"/>
      <dgm:spPr/>
    </dgm:pt>
    <dgm:pt modelId="{6FB95D40-7A82-4C09-B67F-AB5A99545639}" type="pres">
      <dgm:prSet presAssocID="{1A54EF9A-2CCA-4C77-AFF7-4E20C823022A}" presName="node" presStyleLbl="alignAccFollowNode1" presStyleIdx="3" presStyleCnt="8" custLinFactX="47755" custLinFactNeighborX="100000" custLinFactNeighborY="-35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AA5298-FC3E-4C76-BD5B-DA7690C955A2}" type="pres">
      <dgm:prSet presAssocID="{46782A6D-8B2B-438D-A088-3EEF41CC6C89}" presName="vSp" presStyleCnt="0"/>
      <dgm:spPr/>
      <dgm:t>
        <a:bodyPr/>
        <a:lstStyle/>
        <a:p>
          <a:endParaRPr lang="zh-TW" altLang="en-US"/>
        </a:p>
      </dgm:t>
    </dgm:pt>
    <dgm:pt modelId="{05B7F3CC-D1C2-4321-8C82-7B509BCA0FB8}" type="pres">
      <dgm:prSet presAssocID="{269E8BE9-95F0-4C26-89CF-07573FFF1762}" presName="horFlow" presStyleCnt="0"/>
      <dgm:spPr/>
      <dgm:t>
        <a:bodyPr/>
        <a:lstStyle/>
        <a:p>
          <a:endParaRPr lang="zh-TW" altLang="en-US"/>
        </a:p>
      </dgm:t>
    </dgm:pt>
    <dgm:pt modelId="{D6FEB196-81F4-4003-AEEE-AA61D101DDA3}" type="pres">
      <dgm:prSet presAssocID="{269E8BE9-95F0-4C26-89CF-07573FFF1762}" presName="bigChev" presStyleLbl="node1" presStyleIdx="2" presStyleCnt="4" custLinFactNeighborX="-72173"/>
      <dgm:spPr/>
      <dgm:t>
        <a:bodyPr/>
        <a:lstStyle/>
        <a:p>
          <a:endParaRPr lang="zh-TW" altLang="en-US"/>
        </a:p>
      </dgm:t>
    </dgm:pt>
    <dgm:pt modelId="{D225C56D-0F9C-4FA2-B995-26A99D013FBB}" type="pres">
      <dgm:prSet presAssocID="{E4DDF078-0712-4B7A-A397-13EC44D6AA7E}" presName="parTrans" presStyleCnt="0"/>
      <dgm:spPr/>
      <dgm:t>
        <a:bodyPr/>
        <a:lstStyle/>
        <a:p>
          <a:endParaRPr lang="zh-TW" altLang="en-US"/>
        </a:p>
      </dgm:t>
    </dgm:pt>
    <dgm:pt modelId="{69063005-2AC5-4E45-8D26-D15A0386ED5E}" type="pres">
      <dgm:prSet presAssocID="{CA0E503A-3BC0-43DB-A092-F2B5067FAEC6}" presName="node" presStyleLbl="alignAccFollowNode1" presStyleIdx="4" presStyleCnt="8" custLinFactX="7744" custLinFactNeighborX="100000" custLinFactNeighborY="46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CEFC50-3B66-43E8-832C-ADF74F0288A3}" type="pres">
      <dgm:prSet presAssocID="{713D48AF-7657-4FC1-A5F1-9A37C57F00EF}" presName="sibTrans" presStyleCnt="0"/>
      <dgm:spPr/>
    </dgm:pt>
    <dgm:pt modelId="{076F73E6-AAD7-4E65-8D5A-20BB9CB31800}" type="pres">
      <dgm:prSet presAssocID="{78BD9673-B5E7-49FC-A8F8-863CBF142139}" presName="node" presStyleLbl="alignAccFollowNode1" presStyleIdx="5" presStyleCnt="8" custLinFactX="49158" custLinFactNeighborX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81CE31-D77B-4397-99E4-C8B2FAD5C678}" type="pres">
      <dgm:prSet presAssocID="{269E8BE9-95F0-4C26-89CF-07573FFF1762}" presName="vSp" presStyleCnt="0"/>
      <dgm:spPr/>
      <dgm:t>
        <a:bodyPr/>
        <a:lstStyle/>
        <a:p>
          <a:endParaRPr lang="zh-TW" altLang="en-US"/>
        </a:p>
      </dgm:t>
    </dgm:pt>
    <dgm:pt modelId="{F27C6AA1-A914-46A3-A5E7-31FAFCAC82D1}" type="pres">
      <dgm:prSet presAssocID="{46CDE06F-BDF8-452B-8896-31CF6A0A7F8E}" presName="horFlow" presStyleCnt="0"/>
      <dgm:spPr/>
      <dgm:t>
        <a:bodyPr/>
        <a:lstStyle/>
        <a:p>
          <a:endParaRPr lang="zh-TW" altLang="en-US"/>
        </a:p>
      </dgm:t>
    </dgm:pt>
    <dgm:pt modelId="{135E704E-D8EF-4762-935C-E686D02D0719}" type="pres">
      <dgm:prSet presAssocID="{46CDE06F-BDF8-452B-8896-31CF6A0A7F8E}" presName="bigChev" presStyleLbl="node1" presStyleIdx="3" presStyleCnt="4" custLinFactNeighborX="-69186"/>
      <dgm:spPr/>
      <dgm:t>
        <a:bodyPr/>
        <a:lstStyle/>
        <a:p>
          <a:endParaRPr lang="zh-TW" altLang="en-US"/>
        </a:p>
      </dgm:t>
    </dgm:pt>
    <dgm:pt modelId="{CB95790F-E107-4267-828F-A06F3AC5D5F8}" type="pres">
      <dgm:prSet presAssocID="{627E0DCE-429C-4B6B-BA7A-6330EDF4F6CC}" presName="parTrans" presStyleCnt="0"/>
      <dgm:spPr/>
      <dgm:t>
        <a:bodyPr/>
        <a:lstStyle/>
        <a:p>
          <a:endParaRPr lang="zh-TW" altLang="en-US"/>
        </a:p>
      </dgm:t>
    </dgm:pt>
    <dgm:pt modelId="{5C112077-5871-4560-AFB2-BC5C6CB6D36B}" type="pres">
      <dgm:prSet presAssocID="{B71C1F81-9E20-4E3E-AF80-22AB9B97DC10}" presName="node" presStyleLbl="alignAccFollowNode1" presStyleIdx="6" presStyleCnt="8" custLinFactX="9615" custLinFactNeighborX="100000" custLinFactNeighborY="-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D17592-B9CB-4E6A-A59E-2BE02C43D9F8}" type="pres">
      <dgm:prSet presAssocID="{8EA9F89D-0B98-4A5A-9319-5F4168EE8BB7}" presName="sibTrans" presStyleCnt="0"/>
      <dgm:spPr/>
    </dgm:pt>
    <dgm:pt modelId="{EF5A3238-8025-4851-96A1-316A5A7B7AB6}" type="pres">
      <dgm:prSet presAssocID="{28C775F7-295A-46A1-9406-7469D8E3337A}" presName="node" presStyleLbl="alignAccFollowNode1" presStyleIdx="7" presStyleCnt="8" custLinFactX="50093" custLinFactNeighborX="100000" custLinFactNeighborY="11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FEFC8B-E1B7-4B43-B587-6D292CCB5CFD}" type="presOf" srcId="{CA0E503A-3BC0-43DB-A092-F2B5067FAEC6}" destId="{69063005-2AC5-4E45-8D26-D15A0386ED5E}" srcOrd="0" destOrd="0" presId="urn:microsoft.com/office/officeart/2005/8/layout/lProcess3"/>
    <dgm:cxn modelId="{5C6908B8-5E13-4831-8899-589A653FF296}" srcId="{8D728332-7417-4952-ADC7-DCE7CB499BEA}" destId="{46782A6D-8B2B-438D-A088-3EEF41CC6C89}" srcOrd="1" destOrd="0" parTransId="{4E9B377C-2907-42C6-81F2-36873D2544C9}" sibTransId="{ECD085E7-6233-4569-9DDA-DDBAE894784C}"/>
    <dgm:cxn modelId="{E512E688-84FB-42F0-9FC1-A4E5E6478A5B}" srcId="{269E8BE9-95F0-4C26-89CF-07573FFF1762}" destId="{CA0E503A-3BC0-43DB-A092-F2B5067FAEC6}" srcOrd="0" destOrd="0" parTransId="{E4DDF078-0712-4B7A-A397-13EC44D6AA7E}" sibTransId="{713D48AF-7657-4FC1-A5F1-9A37C57F00EF}"/>
    <dgm:cxn modelId="{48D61604-CE20-46D8-A7FE-267C245A1302}" srcId="{8D728332-7417-4952-ADC7-DCE7CB499BEA}" destId="{269E8BE9-95F0-4C26-89CF-07573FFF1762}" srcOrd="2" destOrd="0" parTransId="{99276B3C-30CB-4AC6-BEDD-3BD86FCE6C2C}" sibTransId="{01C8B113-FCF4-4EEE-B270-E07C2C7085B6}"/>
    <dgm:cxn modelId="{B1A0C9E0-90EE-4E03-8FD3-F26D46B6176A}" srcId="{63DCE42C-C521-48AB-896B-BCC4AC7C1946}" destId="{FA660735-D4FD-4DC9-BCE7-C333F95DA056}" srcOrd="1" destOrd="0" parTransId="{877D198F-D56C-4075-AFFF-9E0C92CB998E}" sibTransId="{78624F4D-3BA9-4B39-9D36-6FC539C7F364}"/>
    <dgm:cxn modelId="{2B194E3C-DFF3-480E-959B-9010C9262C52}" type="presOf" srcId="{78BD9673-B5E7-49FC-A8F8-863CBF142139}" destId="{076F73E6-AAD7-4E65-8D5A-20BB9CB31800}" srcOrd="0" destOrd="0" presId="urn:microsoft.com/office/officeart/2005/8/layout/lProcess3"/>
    <dgm:cxn modelId="{6470E0E4-C61A-457D-8CB3-CECD05E90DD5}" srcId="{46CDE06F-BDF8-452B-8896-31CF6A0A7F8E}" destId="{B71C1F81-9E20-4E3E-AF80-22AB9B97DC10}" srcOrd="0" destOrd="0" parTransId="{627E0DCE-429C-4B6B-BA7A-6330EDF4F6CC}" sibTransId="{8EA9F89D-0B98-4A5A-9319-5F4168EE8BB7}"/>
    <dgm:cxn modelId="{A595526E-D790-4DF4-858F-114AD268813C}" type="presOf" srcId="{28C775F7-295A-46A1-9406-7469D8E3337A}" destId="{EF5A3238-8025-4851-96A1-316A5A7B7AB6}" srcOrd="0" destOrd="0" presId="urn:microsoft.com/office/officeart/2005/8/layout/lProcess3"/>
    <dgm:cxn modelId="{A6431A0C-CCF5-49B7-AD71-124E6762640F}" type="presOf" srcId="{8D728332-7417-4952-ADC7-DCE7CB499BEA}" destId="{D43DBD3D-5934-4E8C-8A56-19349C7579D4}" srcOrd="0" destOrd="0" presId="urn:microsoft.com/office/officeart/2005/8/layout/lProcess3"/>
    <dgm:cxn modelId="{E57EEAE6-936B-428B-9E62-23C7D57287EF}" type="presOf" srcId="{63DCE42C-C521-48AB-896B-BCC4AC7C1946}" destId="{1E3462EC-9F57-48B2-985F-A987C5712153}" srcOrd="0" destOrd="0" presId="urn:microsoft.com/office/officeart/2005/8/layout/lProcess3"/>
    <dgm:cxn modelId="{6CDECB41-269D-4010-AC32-E6BAB0343DF0}" srcId="{8D728332-7417-4952-ADC7-DCE7CB499BEA}" destId="{63DCE42C-C521-48AB-896B-BCC4AC7C1946}" srcOrd="0" destOrd="0" parTransId="{07240732-E65D-48C1-9407-30E821E0A14E}" sibTransId="{EE63A7A3-DD14-491D-BFCA-69FBF93B5110}"/>
    <dgm:cxn modelId="{DFD991A5-CCAA-4853-B74B-E5E6FABA734D}" type="presOf" srcId="{B71C1F81-9E20-4E3E-AF80-22AB9B97DC10}" destId="{5C112077-5871-4560-AFB2-BC5C6CB6D36B}" srcOrd="0" destOrd="0" presId="urn:microsoft.com/office/officeart/2005/8/layout/lProcess3"/>
    <dgm:cxn modelId="{EEF39190-7017-430D-A151-C5AFF5648F57}" srcId="{63DCE42C-C521-48AB-896B-BCC4AC7C1946}" destId="{ED992E5F-5335-40D7-B899-86E730807488}" srcOrd="0" destOrd="0" parTransId="{8A873425-F786-4C78-94EA-1247D0C7D09A}" sibTransId="{8EFD8B0B-C2B5-4CDE-9706-7AF7880EAE0C}"/>
    <dgm:cxn modelId="{12A9AB13-5AA2-43E6-ADC1-3466C856F22F}" type="presOf" srcId="{ED992E5F-5335-40D7-B899-86E730807488}" destId="{E5D619D5-796D-4FFA-BFA8-9056857D57A2}" srcOrd="0" destOrd="0" presId="urn:microsoft.com/office/officeart/2005/8/layout/lProcess3"/>
    <dgm:cxn modelId="{C0378F87-7A5F-4240-9110-52838BD491EF}" type="presOf" srcId="{1A54EF9A-2CCA-4C77-AFF7-4E20C823022A}" destId="{6FB95D40-7A82-4C09-B67F-AB5A99545639}" srcOrd="0" destOrd="0" presId="urn:microsoft.com/office/officeart/2005/8/layout/lProcess3"/>
    <dgm:cxn modelId="{4D95CF0A-201D-40C0-AE62-2D56D322EB47}" srcId="{46CDE06F-BDF8-452B-8896-31CF6A0A7F8E}" destId="{28C775F7-295A-46A1-9406-7469D8E3337A}" srcOrd="1" destOrd="0" parTransId="{D7E2DE99-2031-49A3-83A8-1701AF5D7865}" sibTransId="{615B7C56-8CAA-4CE3-85C8-4E7EAC42C549}"/>
    <dgm:cxn modelId="{91648450-11F6-4C61-A648-04BE84DBDE8C}" type="presOf" srcId="{46782A6D-8B2B-438D-A088-3EEF41CC6C89}" destId="{37A882DE-D50D-45C4-8263-98DBEAAC436F}" srcOrd="0" destOrd="0" presId="urn:microsoft.com/office/officeart/2005/8/layout/lProcess3"/>
    <dgm:cxn modelId="{9D8F1F7A-64E8-489A-94C9-7E577100B3A5}" type="presOf" srcId="{46CDE06F-BDF8-452B-8896-31CF6A0A7F8E}" destId="{135E704E-D8EF-4762-935C-E686D02D0719}" srcOrd="0" destOrd="0" presId="urn:microsoft.com/office/officeart/2005/8/layout/lProcess3"/>
    <dgm:cxn modelId="{A2E5A9F3-6A09-409F-B8BB-69B5D840609C}" srcId="{46782A6D-8B2B-438D-A088-3EEF41CC6C89}" destId="{DEC704CB-52FD-411F-9ADE-6E0D0F9CAA27}" srcOrd="0" destOrd="0" parTransId="{29A3B100-093F-4D7B-88E3-C7B8FC117081}" sibTransId="{2DFEC1D0-396A-4A1F-AF16-11602F0EDBC7}"/>
    <dgm:cxn modelId="{6B6B2AF3-100E-4A01-BC42-9BEFE0E8700A}" srcId="{269E8BE9-95F0-4C26-89CF-07573FFF1762}" destId="{78BD9673-B5E7-49FC-A8F8-863CBF142139}" srcOrd="1" destOrd="0" parTransId="{B88338C5-4A1B-4D63-B70A-80EECF301FCF}" sibTransId="{36EEF127-AFE4-43D1-925E-CA27297095A8}"/>
    <dgm:cxn modelId="{98EE5241-BD0E-43F9-A533-A489EC3F3B64}" type="presOf" srcId="{FA660735-D4FD-4DC9-BCE7-C333F95DA056}" destId="{DCA13E27-69C4-439C-8A86-37F41626D180}" srcOrd="0" destOrd="0" presId="urn:microsoft.com/office/officeart/2005/8/layout/lProcess3"/>
    <dgm:cxn modelId="{064E64DC-F04F-43D4-9832-A9423B89BECE}" srcId="{8D728332-7417-4952-ADC7-DCE7CB499BEA}" destId="{46CDE06F-BDF8-452B-8896-31CF6A0A7F8E}" srcOrd="3" destOrd="0" parTransId="{C0D6B268-420C-47AE-B9F3-02CC5A23D62D}" sibTransId="{F9753963-6E23-457D-A7AD-CD7FF5AB6C52}"/>
    <dgm:cxn modelId="{6C05CDEA-8677-4A00-90BE-915619156689}" type="presOf" srcId="{DEC704CB-52FD-411F-9ADE-6E0D0F9CAA27}" destId="{3DA977FD-0795-4CAB-8FCE-D9EEB50A57BB}" srcOrd="0" destOrd="0" presId="urn:microsoft.com/office/officeart/2005/8/layout/lProcess3"/>
    <dgm:cxn modelId="{955D1F68-1679-4F51-AAEF-949FC4027877}" type="presOf" srcId="{269E8BE9-95F0-4C26-89CF-07573FFF1762}" destId="{D6FEB196-81F4-4003-AEEE-AA61D101DDA3}" srcOrd="0" destOrd="0" presId="urn:microsoft.com/office/officeart/2005/8/layout/lProcess3"/>
    <dgm:cxn modelId="{120E2F56-751E-4638-9385-A7C54DBED69C}" srcId="{46782A6D-8B2B-438D-A088-3EEF41CC6C89}" destId="{1A54EF9A-2CCA-4C77-AFF7-4E20C823022A}" srcOrd="1" destOrd="0" parTransId="{AB7BCAC3-CFF4-4AA9-87F4-D883A25C415D}" sibTransId="{518265EF-C49A-468A-A312-D3727C18D97C}"/>
    <dgm:cxn modelId="{A0EF52EB-62F0-4BC3-8FE8-42FF86A56CB3}" type="presParOf" srcId="{D43DBD3D-5934-4E8C-8A56-19349C7579D4}" destId="{41F401AA-B33E-4447-A30C-0ACE1358E8C0}" srcOrd="0" destOrd="0" presId="urn:microsoft.com/office/officeart/2005/8/layout/lProcess3"/>
    <dgm:cxn modelId="{419C529C-62FE-4C5F-8FA9-E4CE4C6DECA5}" type="presParOf" srcId="{41F401AA-B33E-4447-A30C-0ACE1358E8C0}" destId="{1E3462EC-9F57-48B2-985F-A987C5712153}" srcOrd="0" destOrd="0" presId="urn:microsoft.com/office/officeart/2005/8/layout/lProcess3"/>
    <dgm:cxn modelId="{F6D4D420-F25B-4921-8573-351C912B1D06}" type="presParOf" srcId="{41F401AA-B33E-4447-A30C-0ACE1358E8C0}" destId="{510BD036-B129-4BBA-B2E9-FEC4825A1225}" srcOrd="1" destOrd="0" presId="urn:microsoft.com/office/officeart/2005/8/layout/lProcess3"/>
    <dgm:cxn modelId="{4CE23EA7-3BE6-432C-9700-16E48F662AD0}" type="presParOf" srcId="{41F401AA-B33E-4447-A30C-0ACE1358E8C0}" destId="{E5D619D5-796D-4FFA-BFA8-9056857D57A2}" srcOrd="2" destOrd="0" presId="urn:microsoft.com/office/officeart/2005/8/layout/lProcess3"/>
    <dgm:cxn modelId="{90624070-FFFC-4E42-BC42-484D6F3A9E43}" type="presParOf" srcId="{41F401AA-B33E-4447-A30C-0ACE1358E8C0}" destId="{F9841706-0C96-4352-BC65-9D8C14BF21D0}" srcOrd="3" destOrd="0" presId="urn:microsoft.com/office/officeart/2005/8/layout/lProcess3"/>
    <dgm:cxn modelId="{269B02EE-7BD7-45F2-86D6-DB441B05F50C}" type="presParOf" srcId="{41F401AA-B33E-4447-A30C-0ACE1358E8C0}" destId="{DCA13E27-69C4-439C-8A86-37F41626D180}" srcOrd="4" destOrd="0" presId="urn:microsoft.com/office/officeart/2005/8/layout/lProcess3"/>
    <dgm:cxn modelId="{577D598B-0B69-4D58-9BBB-75602848416C}" type="presParOf" srcId="{D43DBD3D-5934-4E8C-8A56-19349C7579D4}" destId="{5983F527-F5AB-4B5C-A71B-850A8D2E1E12}" srcOrd="1" destOrd="0" presId="urn:microsoft.com/office/officeart/2005/8/layout/lProcess3"/>
    <dgm:cxn modelId="{0DE0BA37-1697-4F8B-BD04-0D53806DAFE6}" type="presParOf" srcId="{D43DBD3D-5934-4E8C-8A56-19349C7579D4}" destId="{6638EC1D-7BB7-415E-9778-CA507528B2F8}" srcOrd="2" destOrd="0" presId="urn:microsoft.com/office/officeart/2005/8/layout/lProcess3"/>
    <dgm:cxn modelId="{F7C8ACEC-CAA8-4B53-AB89-AC9CD2949577}" type="presParOf" srcId="{6638EC1D-7BB7-415E-9778-CA507528B2F8}" destId="{37A882DE-D50D-45C4-8263-98DBEAAC436F}" srcOrd="0" destOrd="0" presId="urn:microsoft.com/office/officeart/2005/8/layout/lProcess3"/>
    <dgm:cxn modelId="{79A59CDA-5C35-41DF-A46B-900F9E30DD35}" type="presParOf" srcId="{6638EC1D-7BB7-415E-9778-CA507528B2F8}" destId="{3A756BBC-B80C-4AE1-A311-5E57DAC44A39}" srcOrd="1" destOrd="0" presId="urn:microsoft.com/office/officeart/2005/8/layout/lProcess3"/>
    <dgm:cxn modelId="{088CEF68-1D04-4ABD-AD97-DC54A0991121}" type="presParOf" srcId="{6638EC1D-7BB7-415E-9778-CA507528B2F8}" destId="{3DA977FD-0795-4CAB-8FCE-D9EEB50A57BB}" srcOrd="2" destOrd="0" presId="urn:microsoft.com/office/officeart/2005/8/layout/lProcess3"/>
    <dgm:cxn modelId="{C3FFE2EC-EAAB-4EC1-926B-214976631874}" type="presParOf" srcId="{6638EC1D-7BB7-415E-9778-CA507528B2F8}" destId="{2617B40F-F220-4CE8-85A3-7CF51D4FE075}" srcOrd="3" destOrd="0" presId="urn:microsoft.com/office/officeart/2005/8/layout/lProcess3"/>
    <dgm:cxn modelId="{3ABDD2A3-49ED-4BE2-BD7D-93C874D66099}" type="presParOf" srcId="{6638EC1D-7BB7-415E-9778-CA507528B2F8}" destId="{6FB95D40-7A82-4C09-B67F-AB5A99545639}" srcOrd="4" destOrd="0" presId="urn:microsoft.com/office/officeart/2005/8/layout/lProcess3"/>
    <dgm:cxn modelId="{EED61EC3-0D68-4679-90A5-B4DD44D5D026}" type="presParOf" srcId="{D43DBD3D-5934-4E8C-8A56-19349C7579D4}" destId="{23AA5298-FC3E-4C76-BD5B-DA7690C955A2}" srcOrd="3" destOrd="0" presId="urn:microsoft.com/office/officeart/2005/8/layout/lProcess3"/>
    <dgm:cxn modelId="{FF7F14A5-606D-46D7-886F-B778D8AC804C}" type="presParOf" srcId="{D43DBD3D-5934-4E8C-8A56-19349C7579D4}" destId="{05B7F3CC-D1C2-4321-8C82-7B509BCA0FB8}" srcOrd="4" destOrd="0" presId="urn:microsoft.com/office/officeart/2005/8/layout/lProcess3"/>
    <dgm:cxn modelId="{1F5CAF28-47B9-491E-BCC0-2EB4CCF14B96}" type="presParOf" srcId="{05B7F3CC-D1C2-4321-8C82-7B509BCA0FB8}" destId="{D6FEB196-81F4-4003-AEEE-AA61D101DDA3}" srcOrd="0" destOrd="0" presId="urn:microsoft.com/office/officeart/2005/8/layout/lProcess3"/>
    <dgm:cxn modelId="{E5751AC7-B521-4AF8-9619-88020C437FA8}" type="presParOf" srcId="{05B7F3CC-D1C2-4321-8C82-7B509BCA0FB8}" destId="{D225C56D-0F9C-4FA2-B995-26A99D013FBB}" srcOrd="1" destOrd="0" presId="urn:microsoft.com/office/officeart/2005/8/layout/lProcess3"/>
    <dgm:cxn modelId="{C0BE1E7F-72B3-40ED-85B0-3507C931962F}" type="presParOf" srcId="{05B7F3CC-D1C2-4321-8C82-7B509BCA0FB8}" destId="{69063005-2AC5-4E45-8D26-D15A0386ED5E}" srcOrd="2" destOrd="0" presId="urn:microsoft.com/office/officeart/2005/8/layout/lProcess3"/>
    <dgm:cxn modelId="{F0852990-DE9C-4628-85A8-72F740693925}" type="presParOf" srcId="{05B7F3CC-D1C2-4321-8C82-7B509BCA0FB8}" destId="{D8CEFC50-3B66-43E8-832C-ADF74F0288A3}" srcOrd="3" destOrd="0" presId="urn:microsoft.com/office/officeart/2005/8/layout/lProcess3"/>
    <dgm:cxn modelId="{5C8B5D14-D2DC-409A-94E6-0FC6D5C68089}" type="presParOf" srcId="{05B7F3CC-D1C2-4321-8C82-7B509BCA0FB8}" destId="{076F73E6-AAD7-4E65-8D5A-20BB9CB31800}" srcOrd="4" destOrd="0" presId="urn:microsoft.com/office/officeart/2005/8/layout/lProcess3"/>
    <dgm:cxn modelId="{59B3ED10-9867-43EC-9240-E09CD102DBCA}" type="presParOf" srcId="{D43DBD3D-5934-4E8C-8A56-19349C7579D4}" destId="{6A81CE31-D77B-4397-99E4-C8B2FAD5C678}" srcOrd="5" destOrd="0" presId="urn:microsoft.com/office/officeart/2005/8/layout/lProcess3"/>
    <dgm:cxn modelId="{F76126ED-C110-461C-A055-7F821074477B}" type="presParOf" srcId="{D43DBD3D-5934-4E8C-8A56-19349C7579D4}" destId="{F27C6AA1-A914-46A3-A5E7-31FAFCAC82D1}" srcOrd="6" destOrd="0" presId="urn:microsoft.com/office/officeart/2005/8/layout/lProcess3"/>
    <dgm:cxn modelId="{D681BC02-FDCA-4108-B09D-7BE8ACE2F00B}" type="presParOf" srcId="{F27C6AA1-A914-46A3-A5E7-31FAFCAC82D1}" destId="{135E704E-D8EF-4762-935C-E686D02D0719}" srcOrd="0" destOrd="0" presId="urn:microsoft.com/office/officeart/2005/8/layout/lProcess3"/>
    <dgm:cxn modelId="{EB1CE448-2651-429A-8241-59095B975ABF}" type="presParOf" srcId="{F27C6AA1-A914-46A3-A5E7-31FAFCAC82D1}" destId="{CB95790F-E107-4267-828F-A06F3AC5D5F8}" srcOrd="1" destOrd="0" presId="urn:microsoft.com/office/officeart/2005/8/layout/lProcess3"/>
    <dgm:cxn modelId="{8CABAD00-8112-4158-B55C-5635127C56FA}" type="presParOf" srcId="{F27C6AA1-A914-46A3-A5E7-31FAFCAC82D1}" destId="{5C112077-5871-4560-AFB2-BC5C6CB6D36B}" srcOrd="2" destOrd="0" presId="urn:microsoft.com/office/officeart/2005/8/layout/lProcess3"/>
    <dgm:cxn modelId="{A4B45862-8106-47F8-9159-65DE9AD97C2B}" type="presParOf" srcId="{F27C6AA1-A914-46A3-A5E7-31FAFCAC82D1}" destId="{8ED17592-B9CB-4E6A-A59E-2BE02C43D9F8}" srcOrd="3" destOrd="0" presId="urn:microsoft.com/office/officeart/2005/8/layout/lProcess3"/>
    <dgm:cxn modelId="{BDE8330C-9C09-42F4-8F22-B2A27BC6A2ED}" type="presParOf" srcId="{F27C6AA1-A914-46A3-A5E7-31FAFCAC82D1}" destId="{EF5A3238-8025-4851-96A1-316A5A7B7AB6}" srcOrd="4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FFF25-12D8-4FF1-9633-030831D24029}" type="doc">
      <dgm:prSet loTypeId="urn:microsoft.com/office/officeart/2005/8/layout/equation1" loCatId="relationship" qsTypeId="urn:microsoft.com/office/officeart/2005/8/quickstyle/simple1#4" qsCatId="simple" csTypeId="urn:microsoft.com/office/officeart/2005/8/colors/accent2_2" csCatId="accent2" phldr="1"/>
      <dgm:spPr/>
    </dgm:pt>
    <dgm:pt modelId="{03D53A5D-DA42-4D60-848C-71FCB165B6E9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點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看到路上車子很多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B0267-5E60-41F9-8C5B-532AE97355C7}" type="parTrans" cxnId="{40156866-A022-462C-A87F-6E87EE190DBA}">
      <dgm:prSet/>
      <dgm:spPr/>
      <dgm:t>
        <a:bodyPr/>
        <a:lstStyle/>
        <a:p>
          <a:endParaRPr lang="zh-TW" altLang="en-US"/>
        </a:p>
      </dgm:t>
    </dgm:pt>
    <dgm:pt modelId="{E8D73D82-CC86-495B-A66E-AA69574201C2}" type="sibTrans" cxnId="{40156866-A022-462C-A87F-6E87EE190DBA}">
      <dgm:prSet/>
      <dgm:spPr/>
      <dgm:t>
        <a:bodyPr/>
        <a:lstStyle/>
        <a:p>
          <a:endParaRPr lang="zh-TW" altLang="en-US"/>
        </a:p>
      </dgm:t>
    </dgm:pt>
    <dgm:pt modelId="{01FF14E5-44F3-40B8-A6D1-1EE8304F4D6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塞車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遲到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D7A3AA-03F5-4992-88D8-649240687078}" type="parTrans" cxnId="{D753FEF0-0953-430A-B131-776583DEEBE0}">
      <dgm:prSet/>
      <dgm:spPr/>
      <dgm:t>
        <a:bodyPr/>
        <a:lstStyle/>
        <a:p>
          <a:endParaRPr lang="zh-TW" altLang="en-US"/>
        </a:p>
      </dgm:t>
    </dgm:pt>
    <dgm:pt modelId="{141227B5-77F6-47FB-83AA-5E1A00E599FD}" type="sibTrans" cxnId="{D753FEF0-0953-430A-B131-776583DEEBE0}">
      <dgm:prSet/>
      <dgm:spPr/>
      <dgm:t>
        <a:bodyPr/>
        <a:lstStyle/>
        <a:p>
          <a:endParaRPr lang="zh-TW" altLang="en-US"/>
        </a:p>
      </dgm:t>
    </dgm:pt>
    <dgm:pt modelId="{A820BDB1-C199-4C05-8A66-B3560D1BD2D4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點以後是易塞車的時段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C8E34-75CD-436E-B567-C543727C298E}" type="sibTrans" cxnId="{FE4611E1-075E-446A-B30D-89D61FDD3D9F}">
      <dgm:prSet/>
      <dgm:spPr/>
      <dgm:t>
        <a:bodyPr/>
        <a:lstStyle/>
        <a:p>
          <a:endParaRPr lang="zh-TW" altLang="en-US"/>
        </a:p>
      </dgm:t>
    </dgm:pt>
    <dgm:pt modelId="{7018A44A-32F4-4002-936F-DE7BEF83FC51}" type="parTrans" cxnId="{FE4611E1-075E-446A-B30D-89D61FDD3D9F}">
      <dgm:prSet/>
      <dgm:spPr/>
      <dgm:t>
        <a:bodyPr/>
        <a:lstStyle/>
        <a:p>
          <a:endParaRPr lang="zh-TW" altLang="en-US"/>
        </a:p>
      </dgm:t>
    </dgm:pt>
    <dgm:pt modelId="{EF757502-A24B-4DF7-BDF9-3F97C42BE97F}" type="pres">
      <dgm:prSet presAssocID="{222FFF25-12D8-4FF1-9633-030831D24029}" presName="linearFlow" presStyleCnt="0">
        <dgm:presLayoutVars>
          <dgm:dir/>
          <dgm:resizeHandles val="exact"/>
        </dgm:presLayoutVars>
      </dgm:prSet>
      <dgm:spPr/>
    </dgm:pt>
    <dgm:pt modelId="{6BB44785-D378-4E90-AB1B-D899A11774DC}" type="pres">
      <dgm:prSet presAssocID="{A820BDB1-C199-4C05-8A66-B3560D1BD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F8EF4-4198-41E2-8003-4A9F6079CD46}" type="pres">
      <dgm:prSet presAssocID="{498C8E34-75CD-436E-B567-C543727C298E}" presName="spacerL" presStyleCnt="0"/>
      <dgm:spPr/>
    </dgm:pt>
    <dgm:pt modelId="{841D4894-7669-43D4-839C-00EE11028E22}" type="pres">
      <dgm:prSet presAssocID="{498C8E34-75CD-436E-B567-C543727C298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3F6AD3-4A31-40C4-B121-4D9745A76C3C}" type="pres">
      <dgm:prSet presAssocID="{498C8E34-75CD-436E-B567-C543727C298E}" presName="spacerR" presStyleCnt="0"/>
      <dgm:spPr/>
    </dgm:pt>
    <dgm:pt modelId="{4AA362F4-BECC-466C-B505-7ADBD64E1FBD}" type="pres">
      <dgm:prSet presAssocID="{03D53A5D-DA42-4D60-848C-71FCB165B6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18CF3-D091-479F-9C4F-5C75E8C976C0}" type="pres">
      <dgm:prSet presAssocID="{E8D73D82-CC86-495B-A66E-AA69574201C2}" presName="spacerL" presStyleCnt="0"/>
      <dgm:spPr/>
    </dgm:pt>
    <dgm:pt modelId="{AA6A04E3-3F98-4BBC-8DD9-898C2B2D847B}" type="pres">
      <dgm:prSet presAssocID="{E8D73D82-CC86-495B-A66E-AA69574201C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CB56B3E7-2E75-4984-928E-520649FCD317}" type="pres">
      <dgm:prSet presAssocID="{E8D73D82-CC86-495B-A66E-AA69574201C2}" presName="spacerR" presStyleCnt="0"/>
      <dgm:spPr/>
    </dgm:pt>
    <dgm:pt modelId="{8AA58DE7-5F57-4092-A78F-860E4A9E6956}" type="pres">
      <dgm:prSet presAssocID="{01FF14E5-44F3-40B8-A6D1-1EE8304F4D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1DD279-35B3-421E-A81A-EB25B456B51D}" type="presOf" srcId="{498C8E34-75CD-436E-B567-C543727C298E}" destId="{841D4894-7669-43D4-839C-00EE11028E22}" srcOrd="0" destOrd="0" presId="urn:microsoft.com/office/officeart/2005/8/layout/equation1"/>
    <dgm:cxn modelId="{1E328964-E457-407E-9ED3-4F53824E3E51}" type="presOf" srcId="{01FF14E5-44F3-40B8-A6D1-1EE8304F4D6A}" destId="{8AA58DE7-5F57-4092-A78F-860E4A9E6956}" srcOrd="0" destOrd="0" presId="urn:microsoft.com/office/officeart/2005/8/layout/equation1"/>
    <dgm:cxn modelId="{3869D4C6-DC78-4ADC-B08B-86AF0F229AD9}" type="presOf" srcId="{E8D73D82-CC86-495B-A66E-AA69574201C2}" destId="{AA6A04E3-3F98-4BBC-8DD9-898C2B2D847B}" srcOrd="0" destOrd="0" presId="urn:microsoft.com/office/officeart/2005/8/layout/equation1"/>
    <dgm:cxn modelId="{A796693E-48CA-4EB0-8A9A-159E171200A7}" type="presOf" srcId="{222FFF25-12D8-4FF1-9633-030831D24029}" destId="{EF757502-A24B-4DF7-BDF9-3F97C42BE97F}" srcOrd="0" destOrd="0" presId="urn:microsoft.com/office/officeart/2005/8/layout/equation1"/>
    <dgm:cxn modelId="{8C113F4F-73AD-4639-AC93-898B8C279F15}" type="presOf" srcId="{03D53A5D-DA42-4D60-848C-71FCB165B6E9}" destId="{4AA362F4-BECC-466C-B505-7ADBD64E1FBD}" srcOrd="0" destOrd="0" presId="urn:microsoft.com/office/officeart/2005/8/layout/equation1"/>
    <dgm:cxn modelId="{D753FEF0-0953-430A-B131-776583DEEBE0}" srcId="{222FFF25-12D8-4FF1-9633-030831D24029}" destId="{01FF14E5-44F3-40B8-A6D1-1EE8304F4D6A}" srcOrd="2" destOrd="0" parTransId="{C9D7A3AA-03F5-4992-88D8-649240687078}" sibTransId="{141227B5-77F6-47FB-83AA-5E1A00E599FD}"/>
    <dgm:cxn modelId="{40156866-A022-462C-A87F-6E87EE190DBA}" srcId="{222FFF25-12D8-4FF1-9633-030831D24029}" destId="{03D53A5D-DA42-4D60-848C-71FCB165B6E9}" srcOrd="1" destOrd="0" parTransId="{0B3B0267-5E60-41F9-8C5B-532AE97355C7}" sibTransId="{E8D73D82-CC86-495B-A66E-AA69574201C2}"/>
    <dgm:cxn modelId="{FE4611E1-075E-446A-B30D-89D61FDD3D9F}" srcId="{222FFF25-12D8-4FF1-9633-030831D24029}" destId="{A820BDB1-C199-4C05-8A66-B3560D1BD2D4}" srcOrd="0" destOrd="0" parTransId="{7018A44A-32F4-4002-936F-DE7BEF83FC51}" sibTransId="{498C8E34-75CD-436E-B567-C543727C298E}"/>
    <dgm:cxn modelId="{83713230-FB0F-4176-B790-A1F1A5AAF44E}" type="presOf" srcId="{A820BDB1-C199-4C05-8A66-B3560D1BD2D4}" destId="{6BB44785-D378-4E90-AB1B-D899A11774DC}" srcOrd="0" destOrd="0" presId="urn:microsoft.com/office/officeart/2005/8/layout/equation1"/>
    <dgm:cxn modelId="{DD1A95DA-0248-45AD-A900-7A8392132F34}" type="presParOf" srcId="{EF757502-A24B-4DF7-BDF9-3F97C42BE97F}" destId="{6BB44785-D378-4E90-AB1B-D899A11774DC}" srcOrd="0" destOrd="0" presId="urn:microsoft.com/office/officeart/2005/8/layout/equation1"/>
    <dgm:cxn modelId="{DB54F21B-D7F3-4EC6-9A83-AB6CF0C300B1}" type="presParOf" srcId="{EF757502-A24B-4DF7-BDF9-3F97C42BE97F}" destId="{8FAF8EF4-4198-41E2-8003-4A9F6079CD46}" srcOrd="1" destOrd="0" presId="urn:microsoft.com/office/officeart/2005/8/layout/equation1"/>
    <dgm:cxn modelId="{02103944-A081-44FE-8537-8447D4A0F491}" type="presParOf" srcId="{EF757502-A24B-4DF7-BDF9-3F97C42BE97F}" destId="{841D4894-7669-43D4-839C-00EE11028E22}" srcOrd="2" destOrd="0" presId="urn:microsoft.com/office/officeart/2005/8/layout/equation1"/>
    <dgm:cxn modelId="{D6B4BEB1-38A3-4CEA-92B1-C2486C9A2E32}" type="presParOf" srcId="{EF757502-A24B-4DF7-BDF9-3F97C42BE97F}" destId="{A13F6AD3-4A31-40C4-B121-4D9745A76C3C}" srcOrd="3" destOrd="0" presId="urn:microsoft.com/office/officeart/2005/8/layout/equation1"/>
    <dgm:cxn modelId="{CE63021C-052B-45A8-97CB-DB1231824254}" type="presParOf" srcId="{EF757502-A24B-4DF7-BDF9-3F97C42BE97F}" destId="{4AA362F4-BECC-466C-B505-7ADBD64E1FBD}" srcOrd="4" destOrd="0" presId="urn:microsoft.com/office/officeart/2005/8/layout/equation1"/>
    <dgm:cxn modelId="{1CAB3036-A449-4592-9864-575C7BDF4452}" type="presParOf" srcId="{EF757502-A24B-4DF7-BDF9-3F97C42BE97F}" destId="{15218CF3-D091-479F-9C4F-5C75E8C976C0}" srcOrd="5" destOrd="0" presId="urn:microsoft.com/office/officeart/2005/8/layout/equation1"/>
    <dgm:cxn modelId="{46E92D4B-CEFC-45E0-89A0-44AD7C01E519}" type="presParOf" srcId="{EF757502-A24B-4DF7-BDF9-3F97C42BE97F}" destId="{AA6A04E3-3F98-4BBC-8DD9-898C2B2D847B}" srcOrd="6" destOrd="0" presId="urn:microsoft.com/office/officeart/2005/8/layout/equation1"/>
    <dgm:cxn modelId="{B9415BC4-10A5-45B8-A8BE-B31B92CEBB55}" type="presParOf" srcId="{EF757502-A24B-4DF7-BDF9-3F97C42BE97F}" destId="{CB56B3E7-2E75-4984-928E-520649FCD317}" srcOrd="7" destOrd="0" presId="urn:microsoft.com/office/officeart/2005/8/layout/equation1"/>
    <dgm:cxn modelId="{E6347177-7AEE-4300-8C55-0B003586A239}" type="presParOf" srcId="{EF757502-A24B-4DF7-BDF9-3F97C42BE97F}" destId="{8AA58DE7-5F57-4092-A78F-860E4A9E69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FFF25-12D8-4FF1-9633-030831D24029}" type="doc">
      <dgm:prSet loTypeId="urn:microsoft.com/office/officeart/2005/8/layout/equation1" loCatId="relationship" qsTypeId="urn:microsoft.com/office/officeart/2005/8/quickstyle/simple1#5" qsCatId="simple" csTypeId="urn:microsoft.com/office/officeart/2005/8/colors/accent5_2" csCatId="accent5" phldr="1"/>
      <dgm:spPr/>
    </dgm:pt>
    <dgm:pt modelId="{03D53A5D-DA42-4D60-848C-71FCB165B6E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B0267-5E60-41F9-8C5B-532AE97355C7}" type="parTrans" cxnId="{40156866-A022-462C-A87F-6E87EE190DBA}">
      <dgm:prSet/>
      <dgm:spPr/>
      <dgm:t>
        <a:bodyPr/>
        <a:lstStyle/>
        <a:p>
          <a:endParaRPr lang="zh-TW" altLang="en-US"/>
        </a:p>
      </dgm:t>
    </dgm:pt>
    <dgm:pt modelId="{E8D73D82-CC86-495B-A66E-AA69574201C2}" type="sibTrans" cxnId="{40156866-A022-462C-A87F-6E87EE190DBA}">
      <dgm:prSet/>
      <dgm:spPr/>
      <dgm:t>
        <a:bodyPr/>
        <a:lstStyle/>
        <a:p>
          <a:endParaRPr lang="zh-TW" altLang="en-US"/>
        </a:p>
      </dgm:t>
    </dgm:pt>
    <dgm:pt modelId="{01FF14E5-44F3-40B8-A6D1-1EE8304F4D6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D7A3AA-03F5-4992-88D8-649240687078}" type="parTrans" cxnId="{D753FEF0-0953-430A-B131-776583DEEBE0}">
      <dgm:prSet/>
      <dgm:spPr/>
      <dgm:t>
        <a:bodyPr/>
        <a:lstStyle/>
        <a:p>
          <a:endParaRPr lang="zh-TW" altLang="en-US"/>
        </a:p>
      </dgm:t>
    </dgm:pt>
    <dgm:pt modelId="{141227B5-77F6-47FB-83AA-5E1A00E599FD}" type="sibTrans" cxnId="{D753FEF0-0953-430A-B131-776583DEEBE0}">
      <dgm:prSet/>
      <dgm:spPr/>
      <dgm:t>
        <a:bodyPr/>
        <a:lstStyle/>
        <a:p>
          <a:endParaRPr lang="zh-TW" altLang="en-US"/>
        </a:p>
      </dgm:t>
    </dgm:pt>
    <dgm:pt modelId="{A820BDB1-C199-4C05-8A66-B3560D1BD2D4}">
      <dgm:prSet phldrT="[文字]" custT="1"/>
      <dgm:spPr/>
      <dgm:t>
        <a:bodyPr/>
        <a:lstStyle/>
        <a:p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C8E34-75CD-436E-B567-C543727C298E}" type="sibTrans" cxnId="{FE4611E1-075E-446A-B30D-89D61FDD3D9F}">
      <dgm:prSet/>
      <dgm:spPr/>
      <dgm:t>
        <a:bodyPr/>
        <a:lstStyle/>
        <a:p>
          <a:endParaRPr lang="zh-TW" altLang="en-US"/>
        </a:p>
      </dgm:t>
    </dgm:pt>
    <dgm:pt modelId="{7018A44A-32F4-4002-936F-DE7BEF83FC51}" type="parTrans" cxnId="{FE4611E1-075E-446A-B30D-89D61FDD3D9F}">
      <dgm:prSet/>
      <dgm:spPr/>
      <dgm:t>
        <a:bodyPr/>
        <a:lstStyle/>
        <a:p>
          <a:endParaRPr lang="zh-TW" altLang="en-US"/>
        </a:p>
      </dgm:t>
    </dgm:pt>
    <dgm:pt modelId="{EF757502-A24B-4DF7-BDF9-3F97C42BE97F}" type="pres">
      <dgm:prSet presAssocID="{222FFF25-12D8-4FF1-9633-030831D24029}" presName="linearFlow" presStyleCnt="0">
        <dgm:presLayoutVars>
          <dgm:dir/>
          <dgm:resizeHandles val="exact"/>
        </dgm:presLayoutVars>
      </dgm:prSet>
      <dgm:spPr/>
    </dgm:pt>
    <dgm:pt modelId="{6BB44785-D378-4E90-AB1B-D899A11774DC}" type="pres">
      <dgm:prSet presAssocID="{A820BDB1-C199-4C05-8A66-B3560D1BD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F8EF4-4198-41E2-8003-4A9F6079CD46}" type="pres">
      <dgm:prSet presAssocID="{498C8E34-75CD-436E-B567-C543727C298E}" presName="spacerL" presStyleCnt="0"/>
      <dgm:spPr/>
    </dgm:pt>
    <dgm:pt modelId="{841D4894-7669-43D4-839C-00EE11028E22}" type="pres">
      <dgm:prSet presAssocID="{498C8E34-75CD-436E-B567-C543727C298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3F6AD3-4A31-40C4-B121-4D9745A76C3C}" type="pres">
      <dgm:prSet presAssocID="{498C8E34-75CD-436E-B567-C543727C298E}" presName="spacerR" presStyleCnt="0"/>
      <dgm:spPr/>
    </dgm:pt>
    <dgm:pt modelId="{4AA362F4-BECC-466C-B505-7ADBD64E1FBD}" type="pres">
      <dgm:prSet presAssocID="{03D53A5D-DA42-4D60-848C-71FCB165B6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18CF3-D091-479F-9C4F-5C75E8C976C0}" type="pres">
      <dgm:prSet presAssocID="{E8D73D82-CC86-495B-A66E-AA69574201C2}" presName="spacerL" presStyleCnt="0"/>
      <dgm:spPr/>
    </dgm:pt>
    <dgm:pt modelId="{AA6A04E3-3F98-4BBC-8DD9-898C2B2D847B}" type="pres">
      <dgm:prSet presAssocID="{E8D73D82-CC86-495B-A66E-AA69574201C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CB56B3E7-2E75-4984-928E-520649FCD317}" type="pres">
      <dgm:prSet presAssocID="{E8D73D82-CC86-495B-A66E-AA69574201C2}" presName="spacerR" presStyleCnt="0"/>
      <dgm:spPr/>
    </dgm:pt>
    <dgm:pt modelId="{8AA58DE7-5F57-4092-A78F-860E4A9E6956}" type="pres">
      <dgm:prSet presAssocID="{01FF14E5-44F3-40B8-A6D1-1EE8304F4D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BDD767-2FB2-4864-9650-48EAF064E155}" type="presOf" srcId="{A820BDB1-C199-4C05-8A66-B3560D1BD2D4}" destId="{6BB44785-D378-4E90-AB1B-D899A11774DC}" srcOrd="0" destOrd="0" presId="urn:microsoft.com/office/officeart/2005/8/layout/equation1"/>
    <dgm:cxn modelId="{FD69A40D-671B-4CC6-94AE-F7067E495399}" type="presOf" srcId="{01FF14E5-44F3-40B8-A6D1-1EE8304F4D6A}" destId="{8AA58DE7-5F57-4092-A78F-860E4A9E6956}" srcOrd="0" destOrd="0" presId="urn:microsoft.com/office/officeart/2005/8/layout/equation1"/>
    <dgm:cxn modelId="{D753FEF0-0953-430A-B131-776583DEEBE0}" srcId="{222FFF25-12D8-4FF1-9633-030831D24029}" destId="{01FF14E5-44F3-40B8-A6D1-1EE8304F4D6A}" srcOrd="2" destOrd="0" parTransId="{C9D7A3AA-03F5-4992-88D8-649240687078}" sibTransId="{141227B5-77F6-47FB-83AA-5E1A00E599FD}"/>
    <dgm:cxn modelId="{FE4611E1-075E-446A-B30D-89D61FDD3D9F}" srcId="{222FFF25-12D8-4FF1-9633-030831D24029}" destId="{A820BDB1-C199-4C05-8A66-B3560D1BD2D4}" srcOrd="0" destOrd="0" parTransId="{7018A44A-32F4-4002-936F-DE7BEF83FC51}" sibTransId="{498C8E34-75CD-436E-B567-C543727C298E}"/>
    <dgm:cxn modelId="{689092A4-9E13-4EE8-B83B-664267E034CE}" type="presOf" srcId="{498C8E34-75CD-436E-B567-C543727C298E}" destId="{841D4894-7669-43D4-839C-00EE11028E22}" srcOrd="0" destOrd="0" presId="urn:microsoft.com/office/officeart/2005/8/layout/equation1"/>
    <dgm:cxn modelId="{A1643184-CFF1-40BB-83B1-27FC935912AF}" type="presOf" srcId="{E8D73D82-CC86-495B-A66E-AA69574201C2}" destId="{AA6A04E3-3F98-4BBC-8DD9-898C2B2D847B}" srcOrd="0" destOrd="0" presId="urn:microsoft.com/office/officeart/2005/8/layout/equation1"/>
    <dgm:cxn modelId="{AC1C31D0-E6B1-4E10-886B-F48C4DF7DF36}" type="presOf" srcId="{03D53A5D-DA42-4D60-848C-71FCB165B6E9}" destId="{4AA362F4-BECC-466C-B505-7ADBD64E1FBD}" srcOrd="0" destOrd="0" presId="urn:microsoft.com/office/officeart/2005/8/layout/equation1"/>
    <dgm:cxn modelId="{19F82605-7CC3-4881-8964-F80E895552F6}" type="presOf" srcId="{222FFF25-12D8-4FF1-9633-030831D24029}" destId="{EF757502-A24B-4DF7-BDF9-3F97C42BE97F}" srcOrd="0" destOrd="0" presId="urn:microsoft.com/office/officeart/2005/8/layout/equation1"/>
    <dgm:cxn modelId="{40156866-A022-462C-A87F-6E87EE190DBA}" srcId="{222FFF25-12D8-4FF1-9633-030831D24029}" destId="{03D53A5D-DA42-4D60-848C-71FCB165B6E9}" srcOrd="1" destOrd="0" parTransId="{0B3B0267-5E60-41F9-8C5B-532AE97355C7}" sibTransId="{E8D73D82-CC86-495B-A66E-AA69574201C2}"/>
    <dgm:cxn modelId="{4887B991-AE93-42F4-B0EF-08F4CAADEB62}" type="presParOf" srcId="{EF757502-A24B-4DF7-BDF9-3F97C42BE97F}" destId="{6BB44785-D378-4E90-AB1B-D899A11774DC}" srcOrd="0" destOrd="0" presId="urn:microsoft.com/office/officeart/2005/8/layout/equation1"/>
    <dgm:cxn modelId="{5B03010A-28FD-4B76-AAAC-14614C2B3199}" type="presParOf" srcId="{EF757502-A24B-4DF7-BDF9-3F97C42BE97F}" destId="{8FAF8EF4-4198-41E2-8003-4A9F6079CD46}" srcOrd="1" destOrd="0" presId="urn:microsoft.com/office/officeart/2005/8/layout/equation1"/>
    <dgm:cxn modelId="{4172AC5A-BD23-4ED9-8A27-81A214813334}" type="presParOf" srcId="{EF757502-A24B-4DF7-BDF9-3F97C42BE97F}" destId="{841D4894-7669-43D4-839C-00EE11028E22}" srcOrd="2" destOrd="0" presId="urn:microsoft.com/office/officeart/2005/8/layout/equation1"/>
    <dgm:cxn modelId="{3F09DB7F-B494-4F49-8E4A-14D460E515D7}" type="presParOf" srcId="{EF757502-A24B-4DF7-BDF9-3F97C42BE97F}" destId="{A13F6AD3-4A31-40C4-B121-4D9745A76C3C}" srcOrd="3" destOrd="0" presId="urn:microsoft.com/office/officeart/2005/8/layout/equation1"/>
    <dgm:cxn modelId="{0DB0AF30-57BA-4278-AF99-C4029C81C512}" type="presParOf" srcId="{EF757502-A24B-4DF7-BDF9-3F97C42BE97F}" destId="{4AA362F4-BECC-466C-B505-7ADBD64E1FBD}" srcOrd="4" destOrd="0" presId="urn:microsoft.com/office/officeart/2005/8/layout/equation1"/>
    <dgm:cxn modelId="{29304D04-B7EE-4B9E-8913-6390B67EB038}" type="presParOf" srcId="{EF757502-A24B-4DF7-BDF9-3F97C42BE97F}" destId="{15218CF3-D091-479F-9C4F-5C75E8C976C0}" srcOrd="5" destOrd="0" presId="urn:microsoft.com/office/officeart/2005/8/layout/equation1"/>
    <dgm:cxn modelId="{FC65661E-67CC-448D-916B-8BBC142FE53D}" type="presParOf" srcId="{EF757502-A24B-4DF7-BDF9-3F97C42BE97F}" destId="{AA6A04E3-3F98-4BBC-8DD9-898C2B2D847B}" srcOrd="6" destOrd="0" presId="urn:microsoft.com/office/officeart/2005/8/layout/equation1"/>
    <dgm:cxn modelId="{6A6054DB-059D-4D56-B6CE-B48374C505E2}" type="presParOf" srcId="{EF757502-A24B-4DF7-BDF9-3F97C42BE97F}" destId="{CB56B3E7-2E75-4984-928E-520649FCD317}" srcOrd="7" destOrd="0" presId="urn:microsoft.com/office/officeart/2005/8/layout/equation1"/>
    <dgm:cxn modelId="{29C04A4E-45AE-44A7-8B00-930B521E28C6}" type="presParOf" srcId="{EF757502-A24B-4DF7-BDF9-3F97C42BE97F}" destId="{8AA58DE7-5F57-4092-A78F-860E4A9E69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FFF25-12D8-4FF1-9633-030831D24029}" type="doc">
      <dgm:prSet loTypeId="urn:microsoft.com/office/officeart/2005/8/layout/equation1" loCatId="relationship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03D53A5D-DA42-4D60-848C-71FCB165B6E9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點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看到路上車子很多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B0267-5E60-41F9-8C5B-532AE97355C7}" type="parTrans" cxnId="{40156866-A022-462C-A87F-6E87EE190DBA}">
      <dgm:prSet/>
      <dgm:spPr/>
      <dgm:t>
        <a:bodyPr/>
        <a:lstStyle/>
        <a:p>
          <a:endParaRPr lang="zh-TW" altLang="en-US"/>
        </a:p>
      </dgm:t>
    </dgm:pt>
    <dgm:pt modelId="{E8D73D82-CC86-495B-A66E-AA69574201C2}" type="sibTrans" cxnId="{40156866-A022-462C-A87F-6E87EE190DBA}">
      <dgm:prSet/>
      <dgm:spPr/>
      <dgm:t>
        <a:bodyPr/>
        <a:lstStyle/>
        <a:p>
          <a:endParaRPr lang="zh-TW" altLang="en-US"/>
        </a:p>
      </dgm:t>
    </dgm:pt>
    <dgm:pt modelId="{01FF14E5-44F3-40B8-A6D1-1EE8304F4D6A}">
      <dgm:prSet phldrT="[文字]"/>
      <dgm:spPr/>
      <dgm:t>
        <a:bodyPr/>
        <a:lstStyle/>
        <a:p>
          <a:r>
            <a:rPr lang="zh-TW" altLang="en-US" dirty="0" smtClean="0"/>
            <a:t>塞車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遲到</a:t>
          </a:r>
          <a:endParaRPr lang="zh-TW" altLang="en-US" dirty="0"/>
        </a:p>
      </dgm:t>
    </dgm:pt>
    <dgm:pt modelId="{C9D7A3AA-03F5-4992-88D8-649240687078}" type="parTrans" cxnId="{D753FEF0-0953-430A-B131-776583DEEBE0}">
      <dgm:prSet/>
      <dgm:spPr/>
      <dgm:t>
        <a:bodyPr/>
        <a:lstStyle/>
        <a:p>
          <a:endParaRPr lang="zh-TW" altLang="en-US"/>
        </a:p>
      </dgm:t>
    </dgm:pt>
    <dgm:pt modelId="{141227B5-77F6-47FB-83AA-5E1A00E599FD}" type="sibTrans" cxnId="{D753FEF0-0953-430A-B131-776583DEEBE0}">
      <dgm:prSet/>
      <dgm:spPr/>
      <dgm:t>
        <a:bodyPr/>
        <a:lstStyle/>
        <a:p>
          <a:endParaRPr lang="zh-TW" altLang="en-US"/>
        </a:p>
      </dgm:t>
    </dgm:pt>
    <dgm:pt modelId="{A820BDB1-C199-4C05-8A66-B3560D1BD2D4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點以後是易塞車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C8E34-75CD-436E-B567-C543727C298E}" type="sibTrans" cxnId="{FE4611E1-075E-446A-B30D-89D61FDD3D9F}">
      <dgm:prSet/>
      <dgm:spPr/>
      <dgm:t>
        <a:bodyPr/>
        <a:lstStyle/>
        <a:p>
          <a:endParaRPr lang="zh-TW" altLang="en-US"/>
        </a:p>
      </dgm:t>
    </dgm:pt>
    <dgm:pt modelId="{7018A44A-32F4-4002-936F-DE7BEF83FC51}" type="parTrans" cxnId="{FE4611E1-075E-446A-B30D-89D61FDD3D9F}">
      <dgm:prSet/>
      <dgm:spPr/>
      <dgm:t>
        <a:bodyPr/>
        <a:lstStyle/>
        <a:p>
          <a:endParaRPr lang="zh-TW" altLang="en-US"/>
        </a:p>
      </dgm:t>
    </dgm:pt>
    <dgm:pt modelId="{EF757502-A24B-4DF7-BDF9-3F97C42BE97F}" type="pres">
      <dgm:prSet presAssocID="{222FFF25-12D8-4FF1-9633-030831D2402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B44785-D378-4E90-AB1B-D899A11774DC}" type="pres">
      <dgm:prSet presAssocID="{A820BDB1-C199-4C05-8A66-B3560D1BD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F8EF4-4198-41E2-8003-4A9F6079CD46}" type="pres">
      <dgm:prSet presAssocID="{498C8E34-75CD-436E-B567-C543727C298E}" presName="spacerL" presStyleCnt="0"/>
      <dgm:spPr/>
    </dgm:pt>
    <dgm:pt modelId="{841D4894-7669-43D4-839C-00EE11028E22}" type="pres">
      <dgm:prSet presAssocID="{498C8E34-75CD-436E-B567-C543727C298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3F6AD3-4A31-40C4-B121-4D9745A76C3C}" type="pres">
      <dgm:prSet presAssocID="{498C8E34-75CD-436E-B567-C543727C298E}" presName="spacerR" presStyleCnt="0"/>
      <dgm:spPr/>
    </dgm:pt>
    <dgm:pt modelId="{4AA362F4-BECC-466C-B505-7ADBD64E1FBD}" type="pres">
      <dgm:prSet presAssocID="{03D53A5D-DA42-4D60-848C-71FCB165B6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18CF3-D091-479F-9C4F-5C75E8C976C0}" type="pres">
      <dgm:prSet presAssocID="{E8D73D82-CC86-495B-A66E-AA69574201C2}" presName="spacerL" presStyleCnt="0"/>
      <dgm:spPr/>
    </dgm:pt>
    <dgm:pt modelId="{AA6A04E3-3F98-4BBC-8DD9-898C2B2D847B}" type="pres">
      <dgm:prSet presAssocID="{E8D73D82-CC86-495B-A66E-AA69574201C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CB56B3E7-2E75-4984-928E-520649FCD317}" type="pres">
      <dgm:prSet presAssocID="{E8D73D82-CC86-495B-A66E-AA69574201C2}" presName="spacerR" presStyleCnt="0"/>
      <dgm:spPr/>
    </dgm:pt>
    <dgm:pt modelId="{8AA58DE7-5F57-4092-A78F-860E4A9E6956}" type="pres">
      <dgm:prSet presAssocID="{01FF14E5-44F3-40B8-A6D1-1EE8304F4D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5FCB46-4EDA-46D6-96BD-68C10CFF33C3}" type="presOf" srcId="{03D53A5D-DA42-4D60-848C-71FCB165B6E9}" destId="{4AA362F4-BECC-466C-B505-7ADBD64E1FBD}" srcOrd="0" destOrd="0" presId="urn:microsoft.com/office/officeart/2005/8/layout/equation1"/>
    <dgm:cxn modelId="{A7F0C884-D1C1-4996-AADE-6B7DD6572A50}" type="presOf" srcId="{498C8E34-75CD-436E-B567-C543727C298E}" destId="{841D4894-7669-43D4-839C-00EE11028E22}" srcOrd="0" destOrd="0" presId="urn:microsoft.com/office/officeart/2005/8/layout/equation1"/>
    <dgm:cxn modelId="{C89D70FC-993A-401A-A0AB-8C728988ADF6}" type="presOf" srcId="{E8D73D82-CC86-495B-A66E-AA69574201C2}" destId="{AA6A04E3-3F98-4BBC-8DD9-898C2B2D847B}" srcOrd="0" destOrd="0" presId="urn:microsoft.com/office/officeart/2005/8/layout/equation1"/>
    <dgm:cxn modelId="{D753FEF0-0953-430A-B131-776583DEEBE0}" srcId="{222FFF25-12D8-4FF1-9633-030831D24029}" destId="{01FF14E5-44F3-40B8-A6D1-1EE8304F4D6A}" srcOrd="2" destOrd="0" parTransId="{C9D7A3AA-03F5-4992-88D8-649240687078}" sibTransId="{141227B5-77F6-47FB-83AA-5E1A00E599FD}"/>
    <dgm:cxn modelId="{04A5EFDB-BA6A-4AA8-B14B-FF343FEDF139}" type="presOf" srcId="{222FFF25-12D8-4FF1-9633-030831D24029}" destId="{EF757502-A24B-4DF7-BDF9-3F97C42BE97F}" srcOrd="0" destOrd="0" presId="urn:microsoft.com/office/officeart/2005/8/layout/equation1"/>
    <dgm:cxn modelId="{40156866-A022-462C-A87F-6E87EE190DBA}" srcId="{222FFF25-12D8-4FF1-9633-030831D24029}" destId="{03D53A5D-DA42-4D60-848C-71FCB165B6E9}" srcOrd="1" destOrd="0" parTransId="{0B3B0267-5E60-41F9-8C5B-532AE97355C7}" sibTransId="{E8D73D82-CC86-495B-A66E-AA69574201C2}"/>
    <dgm:cxn modelId="{1D134DF9-C6B9-483C-B9A3-E75DA911173F}" type="presOf" srcId="{01FF14E5-44F3-40B8-A6D1-1EE8304F4D6A}" destId="{8AA58DE7-5F57-4092-A78F-860E4A9E6956}" srcOrd="0" destOrd="0" presId="urn:microsoft.com/office/officeart/2005/8/layout/equation1"/>
    <dgm:cxn modelId="{FE4611E1-075E-446A-B30D-89D61FDD3D9F}" srcId="{222FFF25-12D8-4FF1-9633-030831D24029}" destId="{A820BDB1-C199-4C05-8A66-B3560D1BD2D4}" srcOrd="0" destOrd="0" parTransId="{7018A44A-32F4-4002-936F-DE7BEF83FC51}" sibTransId="{498C8E34-75CD-436E-B567-C543727C298E}"/>
    <dgm:cxn modelId="{615573B9-5BE8-45E3-8169-A73001A96C84}" type="presOf" srcId="{A820BDB1-C199-4C05-8A66-B3560D1BD2D4}" destId="{6BB44785-D378-4E90-AB1B-D899A11774DC}" srcOrd="0" destOrd="0" presId="urn:microsoft.com/office/officeart/2005/8/layout/equation1"/>
    <dgm:cxn modelId="{EA8903F5-4DD4-49D9-91F3-8B6ACB1CFECB}" type="presParOf" srcId="{EF757502-A24B-4DF7-BDF9-3F97C42BE97F}" destId="{6BB44785-D378-4E90-AB1B-D899A11774DC}" srcOrd="0" destOrd="0" presId="urn:microsoft.com/office/officeart/2005/8/layout/equation1"/>
    <dgm:cxn modelId="{4C68C978-5AAF-4F1D-A7B0-1DA2B2AC490F}" type="presParOf" srcId="{EF757502-A24B-4DF7-BDF9-3F97C42BE97F}" destId="{8FAF8EF4-4198-41E2-8003-4A9F6079CD46}" srcOrd="1" destOrd="0" presId="urn:microsoft.com/office/officeart/2005/8/layout/equation1"/>
    <dgm:cxn modelId="{289D42D5-4FB3-4DFE-9C8F-FDE6A8E1FB57}" type="presParOf" srcId="{EF757502-A24B-4DF7-BDF9-3F97C42BE97F}" destId="{841D4894-7669-43D4-839C-00EE11028E22}" srcOrd="2" destOrd="0" presId="urn:microsoft.com/office/officeart/2005/8/layout/equation1"/>
    <dgm:cxn modelId="{A33091A7-A965-45AE-99DE-C9DD22CFBE13}" type="presParOf" srcId="{EF757502-A24B-4DF7-BDF9-3F97C42BE97F}" destId="{A13F6AD3-4A31-40C4-B121-4D9745A76C3C}" srcOrd="3" destOrd="0" presId="urn:microsoft.com/office/officeart/2005/8/layout/equation1"/>
    <dgm:cxn modelId="{1D74923B-0409-4D70-A95B-13CA05C80F21}" type="presParOf" srcId="{EF757502-A24B-4DF7-BDF9-3F97C42BE97F}" destId="{4AA362F4-BECC-466C-B505-7ADBD64E1FBD}" srcOrd="4" destOrd="0" presId="urn:microsoft.com/office/officeart/2005/8/layout/equation1"/>
    <dgm:cxn modelId="{601E7C24-C855-4FA0-9571-49E617AF4170}" type="presParOf" srcId="{EF757502-A24B-4DF7-BDF9-3F97C42BE97F}" destId="{15218CF3-D091-479F-9C4F-5C75E8C976C0}" srcOrd="5" destOrd="0" presId="urn:microsoft.com/office/officeart/2005/8/layout/equation1"/>
    <dgm:cxn modelId="{E00385F4-DB76-46B7-8A91-DC17771D882F}" type="presParOf" srcId="{EF757502-A24B-4DF7-BDF9-3F97C42BE97F}" destId="{AA6A04E3-3F98-4BBC-8DD9-898C2B2D847B}" srcOrd="6" destOrd="0" presId="urn:microsoft.com/office/officeart/2005/8/layout/equation1"/>
    <dgm:cxn modelId="{A01B7101-E963-4458-B642-B5A62CCFC651}" type="presParOf" srcId="{EF757502-A24B-4DF7-BDF9-3F97C42BE97F}" destId="{CB56B3E7-2E75-4984-928E-520649FCD317}" srcOrd="7" destOrd="0" presId="urn:microsoft.com/office/officeart/2005/8/layout/equation1"/>
    <dgm:cxn modelId="{C5937132-C970-4728-8157-9CFFF58302C7}" type="presParOf" srcId="{EF757502-A24B-4DF7-BDF9-3F97C42BE97F}" destId="{8AA58DE7-5F57-4092-A78F-860E4A9E69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FFF25-12D8-4FF1-9633-030831D24029}" type="doc">
      <dgm:prSet loTypeId="urn:microsoft.com/office/officeart/2005/8/layout/equation1" loCatId="relationship" qsTypeId="urn:microsoft.com/office/officeart/2005/8/quickstyle/simple1#5" qsCatId="simple" csTypeId="urn:microsoft.com/office/officeart/2005/8/colors/accent5_2" csCatId="accent5" phldr="1"/>
      <dgm:spPr/>
    </dgm:pt>
    <dgm:pt modelId="{03D53A5D-DA42-4D60-848C-71FCB165B6E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B0267-5E60-41F9-8C5B-532AE97355C7}" type="parTrans" cxnId="{40156866-A022-462C-A87F-6E87EE190D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73D82-CC86-495B-A66E-AA69574201C2}" type="sibTrans" cxnId="{40156866-A022-462C-A87F-6E87EE190D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FF14E5-44F3-40B8-A6D1-1EE8304F4D6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D7A3AA-03F5-4992-88D8-649240687078}" type="parTrans" cxnId="{D753FEF0-0953-430A-B131-776583DEEB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1227B5-77F6-47FB-83AA-5E1A00E599FD}" type="sibTrans" cxnId="{D753FEF0-0953-430A-B131-776583DEEB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20BDB1-C199-4C05-8A66-B3560D1BD2D4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C8E34-75CD-436E-B567-C543727C298E}" type="sibTrans" cxnId="{FE4611E1-075E-446A-B30D-89D61FDD3D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18A44A-32F4-4002-936F-DE7BEF83FC51}" type="parTrans" cxnId="{FE4611E1-075E-446A-B30D-89D61FDD3D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757502-A24B-4DF7-BDF9-3F97C42BE97F}" type="pres">
      <dgm:prSet presAssocID="{222FFF25-12D8-4FF1-9633-030831D24029}" presName="linearFlow" presStyleCnt="0">
        <dgm:presLayoutVars>
          <dgm:dir/>
          <dgm:resizeHandles val="exact"/>
        </dgm:presLayoutVars>
      </dgm:prSet>
      <dgm:spPr/>
    </dgm:pt>
    <dgm:pt modelId="{6BB44785-D378-4E90-AB1B-D899A11774DC}" type="pres">
      <dgm:prSet presAssocID="{A820BDB1-C199-4C05-8A66-B3560D1BD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F8EF4-4198-41E2-8003-4A9F6079CD46}" type="pres">
      <dgm:prSet presAssocID="{498C8E34-75CD-436E-B567-C543727C298E}" presName="spacerL" presStyleCnt="0"/>
      <dgm:spPr/>
    </dgm:pt>
    <dgm:pt modelId="{841D4894-7669-43D4-839C-00EE11028E22}" type="pres">
      <dgm:prSet presAssocID="{498C8E34-75CD-436E-B567-C543727C298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3F6AD3-4A31-40C4-B121-4D9745A76C3C}" type="pres">
      <dgm:prSet presAssocID="{498C8E34-75CD-436E-B567-C543727C298E}" presName="spacerR" presStyleCnt="0"/>
      <dgm:spPr/>
    </dgm:pt>
    <dgm:pt modelId="{4AA362F4-BECC-466C-B505-7ADBD64E1FBD}" type="pres">
      <dgm:prSet presAssocID="{03D53A5D-DA42-4D60-848C-71FCB165B6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18CF3-D091-479F-9C4F-5C75E8C976C0}" type="pres">
      <dgm:prSet presAssocID="{E8D73D82-CC86-495B-A66E-AA69574201C2}" presName="spacerL" presStyleCnt="0"/>
      <dgm:spPr/>
    </dgm:pt>
    <dgm:pt modelId="{AA6A04E3-3F98-4BBC-8DD9-898C2B2D847B}" type="pres">
      <dgm:prSet presAssocID="{E8D73D82-CC86-495B-A66E-AA69574201C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CB56B3E7-2E75-4984-928E-520649FCD317}" type="pres">
      <dgm:prSet presAssocID="{E8D73D82-CC86-495B-A66E-AA69574201C2}" presName="spacerR" presStyleCnt="0"/>
      <dgm:spPr/>
    </dgm:pt>
    <dgm:pt modelId="{8AA58DE7-5F57-4092-A78F-860E4A9E6956}" type="pres">
      <dgm:prSet presAssocID="{01FF14E5-44F3-40B8-A6D1-1EE8304F4D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BA7349-E97C-4948-9D08-1EAB466AD1C3}" type="presOf" srcId="{222FFF25-12D8-4FF1-9633-030831D24029}" destId="{EF757502-A24B-4DF7-BDF9-3F97C42BE97F}" srcOrd="0" destOrd="0" presId="urn:microsoft.com/office/officeart/2005/8/layout/equation1"/>
    <dgm:cxn modelId="{D753FEF0-0953-430A-B131-776583DEEBE0}" srcId="{222FFF25-12D8-4FF1-9633-030831D24029}" destId="{01FF14E5-44F3-40B8-A6D1-1EE8304F4D6A}" srcOrd="2" destOrd="0" parTransId="{C9D7A3AA-03F5-4992-88D8-649240687078}" sibTransId="{141227B5-77F6-47FB-83AA-5E1A00E599FD}"/>
    <dgm:cxn modelId="{40156866-A022-462C-A87F-6E87EE190DBA}" srcId="{222FFF25-12D8-4FF1-9633-030831D24029}" destId="{03D53A5D-DA42-4D60-848C-71FCB165B6E9}" srcOrd="1" destOrd="0" parTransId="{0B3B0267-5E60-41F9-8C5B-532AE97355C7}" sibTransId="{E8D73D82-CC86-495B-A66E-AA69574201C2}"/>
    <dgm:cxn modelId="{D567EE4D-3A1E-4777-B61A-3AC39F54D668}" type="presOf" srcId="{498C8E34-75CD-436E-B567-C543727C298E}" destId="{841D4894-7669-43D4-839C-00EE11028E22}" srcOrd="0" destOrd="0" presId="urn:microsoft.com/office/officeart/2005/8/layout/equation1"/>
    <dgm:cxn modelId="{FE4611E1-075E-446A-B30D-89D61FDD3D9F}" srcId="{222FFF25-12D8-4FF1-9633-030831D24029}" destId="{A820BDB1-C199-4C05-8A66-B3560D1BD2D4}" srcOrd="0" destOrd="0" parTransId="{7018A44A-32F4-4002-936F-DE7BEF83FC51}" sibTransId="{498C8E34-75CD-436E-B567-C543727C298E}"/>
    <dgm:cxn modelId="{A82EE997-009A-45E6-8F92-8BC60B2DD2A9}" type="presOf" srcId="{03D53A5D-DA42-4D60-848C-71FCB165B6E9}" destId="{4AA362F4-BECC-466C-B505-7ADBD64E1FBD}" srcOrd="0" destOrd="0" presId="urn:microsoft.com/office/officeart/2005/8/layout/equation1"/>
    <dgm:cxn modelId="{B6838E08-03E0-4E92-A514-FEA1874819B2}" type="presOf" srcId="{01FF14E5-44F3-40B8-A6D1-1EE8304F4D6A}" destId="{8AA58DE7-5F57-4092-A78F-860E4A9E6956}" srcOrd="0" destOrd="0" presId="urn:microsoft.com/office/officeart/2005/8/layout/equation1"/>
    <dgm:cxn modelId="{23EF65FE-D500-4412-B593-21E680693CE8}" type="presOf" srcId="{E8D73D82-CC86-495B-A66E-AA69574201C2}" destId="{AA6A04E3-3F98-4BBC-8DD9-898C2B2D847B}" srcOrd="0" destOrd="0" presId="urn:microsoft.com/office/officeart/2005/8/layout/equation1"/>
    <dgm:cxn modelId="{9268DFA5-8A65-492C-8784-8CA50031CD80}" type="presOf" srcId="{A820BDB1-C199-4C05-8A66-B3560D1BD2D4}" destId="{6BB44785-D378-4E90-AB1B-D899A11774DC}" srcOrd="0" destOrd="0" presId="urn:microsoft.com/office/officeart/2005/8/layout/equation1"/>
    <dgm:cxn modelId="{7705644E-6438-4902-81AC-C8D58B693379}" type="presParOf" srcId="{EF757502-A24B-4DF7-BDF9-3F97C42BE97F}" destId="{6BB44785-D378-4E90-AB1B-D899A11774DC}" srcOrd="0" destOrd="0" presId="urn:microsoft.com/office/officeart/2005/8/layout/equation1"/>
    <dgm:cxn modelId="{5A8AC3EA-E5E6-4CE4-A8E8-FA1F42B9575A}" type="presParOf" srcId="{EF757502-A24B-4DF7-BDF9-3F97C42BE97F}" destId="{8FAF8EF4-4198-41E2-8003-4A9F6079CD46}" srcOrd="1" destOrd="0" presId="urn:microsoft.com/office/officeart/2005/8/layout/equation1"/>
    <dgm:cxn modelId="{89BF187B-8760-4EBC-8CC5-1CC6AFACBC2B}" type="presParOf" srcId="{EF757502-A24B-4DF7-BDF9-3F97C42BE97F}" destId="{841D4894-7669-43D4-839C-00EE11028E22}" srcOrd="2" destOrd="0" presId="urn:microsoft.com/office/officeart/2005/8/layout/equation1"/>
    <dgm:cxn modelId="{45129D6D-5173-4BBF-835D-B18A8BBCA2E0}" type="presParOf" srcId="{EF757502-A24B-4DF7-BDF9-3F97C42BE97F}" destId="{A13F6AD3-4A31-40C4-B121-4D9745A76C3C}" srcOrd="3" destOrd="0" presId="urn:microsoft.com/office/officeart/2005/8/layout/equation1"/>
    <dgm:cxn modelId="{8814057A-4217-4E69-8157-698D7698E76B}" type="presParOf" srcId="{EF757502-A24B-4DF7-BDF9-3F97C42BE97F}" destId="{4AA362F4-BECC-466C-B505-7ADBD64E1FBD}" srcOrd="4" destOrd="0" presId="urn:microsoft.com/office/officeart/2005/8/layout/equation1"/>
    <dgm:cxn modelId="{CE7B1CE1-D983-4F96-98A2-3237D66F1FF0}" type="presParOf" srcId="{EF757502-A24B-4DF7-BDF9-3F97C42BE97F}" destId="{15218CF3-D091-479F-9C4F-5C75E8C976C0}" srcOrd="5" destOrd="0" presId="urn:microsoft.com/office/officeart/2005/8/layout/equation1"/>
    <dgm:cxn modelId="{35AA2058-09DB-43ED-9159-9042B2EA8190}" type="presParOf" srcId="{EF757502-A24B-4DF7-BDF9-3F97C42BE97F}" destId="{AA6A04E3-3F98-4BBC-8DD9-898C2B2D847B}" srcOrd="6" destOrd="0" presId="urn:microsoft.com/office/officeart/2005/8/layout/equation1"/>
    <dgm:cxn modelId="{7B3813CA-92A4-4A66-B6CF-B51275EFDD42}" type="presParOf" srcId="{EF757502-A24B-4DF7-BDF9-3F97C42BE97F}" destId="{CB56B3E7-2E75-4984-928E-520649FCD317}" srcOrd="7" destOrd="0" presId="urn:microsoft.com/office/officeart/2005/8/layout/equation1"/>
    <dgm:cxn modelId="{B25F5AF2-DCF3-4312-82EB-1817BA83CB9B}" type="presParOf" srcId="{EF757502-A24B-4DF7-BDF9-3F97C42BE97F}" destId="{8AA58DE7-5F57-4092-A78F-860E4A9E69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2FFF25-12D8-4FF1-9633-030831D24029}" type="doc">
      <dgm:prSet loTypeId="urn:microsoft.com/office/officeart/2005/8/layout/equation1" loCatId="relationship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A820BDB1-C199-4C05-8A66-B3560D1BD2D4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出太陽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很熱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C8E34-75CD-436E-B567-C543727C298E}" type="sibTrans" cxnId="{FE4611E1-075E-446A-B30D-89D61FDD3D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18A44A-32F4-4002-936F-DE7BEF83FC51}" type="parTrans" cxnId="{FE4611E1-075E-446A-B30D-89D61FDD3D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D53A5D-DA42-4D60-848C-71FCB165B6E9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出門看到大太陽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73D82-CC86-495B-A66E-AA69574201C2}" type="sibTrans" cxnId="{40156866-A022-462C-A87F-6E87EE190D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B0267-5E60-41F9-8C5B-532AE97355C7}" type="parTrans" cxnId="{40156866-A022-462C-A87F-6E87EE190D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FF14E5-44F3-40B8-A6D1-1EE8304F4D6A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今天很熱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1227B5-77F6-47FB-83AA-5E1A00E599FD}" type="sibTrans" cxnId="{D753FEF0-0953-430A-B131-776583DEEB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D7A3AA-03F5-4992-88D8-649240687078}" type="parTrans" cxnId="{D753FEF0-0953-430A-B131-776583DEEB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757502-A24B-4DF7-BDF9-3F97C42BE97F}" type="pres">
      <dgm:prSet presAssocID="{222FFF25-12D8-4FF1-9633-030831D2402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B44785-D378-4E90-AB1B-D899A11774DC}" type="pres">
      <dgm:prSet presAssocID="{A820BDB1-C199-4C05-8A66-B3560D1BD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F8EF4-4198-41E2-8003-4A9F6079CD46}" type="pres">
      <dgm:prSet presAssocID="{498C8E34-75CD-436E-B567-C543727C298E}" presName="spacerL" presStyleCnt="0"/>
      <dgm:spPr/>
    </dgm:pt>
    <dgm:pt modelId="{841D4894-7669-43D4-839C-00EE11028E22}" type="pres">
      <dgm:prSet presAssocID="{498C8E34-75CD-436E-B567-C543727C298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3F6AD3-4A31-40C4-B121-4D9745A76C3C}" type="pres">
      <dgm:prSet presAssocID="{498C8E34-75CD-436E-B567-C543727C298E}" presName="spacerR" presStyleCnt="0"/>
      <dgm:spPr/>
    </dgm:pt>
    <dgm:pt modelId="{4AA362F4-BECC-466C-B505-7ADBD64E1FBD}" type="pres">
      <dgm:prSet presAssocID="{03D53A5D-DA42-4D60-848C-71FCB165B6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18CF3-D091-479F-9C4F-5C75E8C976C0}" type="pres">
      <dgm:prSet presAssocID="{E8D73D82-CC86-495B-A66E-AA69574201C2}" presName="spacerL" presStyleCnt="0"/>
      <dgm:spPr/>
    </dgm:pt>
    <dgm:pt modelId="{AA6A04E3-3F98-4BBC-8DD9-898C2B2D847B}" type="pres">
      <dgm:prSet presAssocID="{E8D73D82-CC86-495B-A66E-AA69574201C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CB56B3E7-2E75-4984-928E-520649FCD317}" type="pres">
      <dgm:prSet presAssocID="{E8D73D82-CC86-495B-A66E-AA69574201C2}" presName="spacerR" presStyleCnt="0"/>
      <dgm:spPr/>
    </dgm:pt>
    <dgm:pt modelId="{8AA58DE7-5F57-4092-A78F-860E4A9E6956}" type="pres">
      <dgm:prSet presAssocID="{01FF14E5-44F3-40B8-A6D1-1EE8304F4D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53FEF0-0953-430A-B131-776583DEEBE0}" srcId="{222FFF25-12D8-4FF1-9633-030831D24029}" destId="{01FF14E5-44F3-40B8-A6D1-1EE8304F4D6A}" srcOrd="2" destOrd="0" parTransId="{C9D7A3AA-03F5-4992-88D8-649240687078}" sibTransId="{141227B5-77F6-47FB-83AA-5E1A00E599FD}"/>
    <dgm:cxn modelId="{FE4611E1-075E-446A-B30D-89D61FDD3D9F}" srcId="{222FFF25-12D8-4FF1-9633-030831D24029}" destId="{A820BDB1-C199-4C05-8A66-B3560D1BD2D4}" srcOrd="0" destOrd="0" parTransId="{7018A44A-32F4-4002-936F-DE7BEF83FC51}" sibTransId="{498C8E34-75CD-436E-B567-C543727C298E}"/>
    <dgm:cxn modelId="{38DC6DCD-40F0-4FE5-8E7D-A78605D5C2EB}" type="presOf" srcId="{03D53A5D-DA42-4D60-848C-71FCB165B6E9}" destId="{4AA362F4-BECC-466C-B505-7ADBD64E1FBD}" srcOrd="0" destOrd="0" presId="urn:microsoft.com/office/officeart/2005/8/layout/equation1"/>
    <dgm:cxn modelId="{8B037DFF-FE83-49C1-A4B3-F9DBA7A88CF7}" type="presOf" srcId="{498C8E34-75CD-436E-B567-C543727C298E}" destId="{841D4894-7669-43D4-839C-00EE11028E22}" srcOrd="0" destOrd="0" presId="urn:microsoft.com/office/officeart/2005/8/layout/equation1"/>
    <dgm:cxn modelId="{A62893D0-A53F-4145-8074-EAA59AED5F28}" type="presOf" srcId="{01FF14E5-44F3-40B8-A6D1-1EE8304F4D6A}" destId="{8AA58DE7-5F57-4092-A78F-860E4A9E6956}" srcOrd="0" destOrd="0" presId="urn:microsoft.com/office/officeart/2005/8/layout/equation1"/>
    <dgm:cxn modelId="{7A049C5A-E509-469C-BE61-F2517E3E36E1}" type="presOf" srcId="{A820BDB1-C199-4C05-8A66-B3560D1BD2D4}" destId="{6BB44785-D378-4E90-AB1B-D899A11774DC}" srcOrd="0" destOrd="0" presId="urn:microsoft.com/office/officeart/2005/8/layout/equation1"/>
    <dgm:cxn modelId="{40156866-A022-462C-A87F-6E87EE190DBA}" srcId="{222FFF25-12D8-4FF1-9633-030831D24029}" destId="{03D53A5D-DA42-4D60-848C-71FCB165B6E9}" srcOrd="1" destOrd="0" parTransId="{0B3B0267-5E60-41F9-8C5B-532AE97355C7}" sibTransId="{E8D73D82-CC86-495B-A66E-AA69574201C2}"/>
    <dgm:cxn modelId="{66A2B6D1-8DA9-4365-B867-225975DB9CCB}" type="presOf" srcId="{E8D73D82-CC86-495B-A66E-AA69574201C2}" destId="{AA6A04E3-3F98-4BBC-8DD9-898C2B2D847B}" srcOrd="0" destOrd="0" presId="urn:microsoft.com/office/officeart/2005/8/layout/equation1"/>
    <dgm:cxn modelId="{B4E8E9C7-39F9-4CD1-A0D4-0B84BE69F995}" type="presOf" srcId="{222FFF25-12D8-4FF1-9633-030831D24029}" destId="{EF757502-A24B-4DF7-BDF9-3F97C42BE97F}" srcOrd="0" destOrd="0" presId="urn:microsoft.com/office/officeart/2005/8/layout/equation1"/>
    <dgm:cxn modelId="{6BA6753C-8025-479E-82EA-517CC0CA6F92}" type="presParOf" srcId="{EF757502-A24B-4DF7-BDF9-3F97C42BE97F}" destId="{6BB44785-D378-4E90-AB1B-D899A11774DC}" srcOrd="0" destOrd="0" presId="urn:microsoft.com/office/officeart/2005/8/layout/equation1"/>
    <dgm:cxn modelId="{20B56F7C-DFFC-422D-A522-A04777A2506B}" type="presParOf" srcId="{EF757502-A24B-4DF7-BDF9-3F97C42BE97F}" destId="{8FAF8EF4-4198-41E2-8003-4A9F6079CD46}" srcOrd="1" destOrd="0" presId="urn:microsoft.com/office/officeart/2005/8/layout/equation1"/>
    <dgm:cxn modelId="{3A054C55-2E79-4C24-8EAE-FE6B323A61C9}" type="presParOf" srcId="{EF757502-A24B-4DF7-BDF9-3F97C42BE97F}" destId="{841D4894-7669-43D4-839C-00EE11028E22}" srcOrd="2" destOrd="0" presId="urn:microsoft.com/office/officeart/2005/8/layout/equation1"/>
    <dgm:cxn modelId="{95B6FF7D-1F40-49AF-A0F1-468DD83FD696}" type="presParOf" srcId="{EF757502-A24B-4DF7-BDF9-3F97C42BE97F}" destId="{A13F6AD3-4A31-40C4-B121-4D9745A76C3C}" srcOrd="3" destOrd="0" presId="urn:microsoft.com/office/officeart/2005/8/layout/equation1"/>
    <dgm:cxn modelId="{02C178F3-6FAF-49B6-B46D-E622754C5436}" type="presParOf" srcId="{EF757502-A24B-4DF7-BDF9-3F97C42BE97F}" destId="{4AA362F4-BECC-466C-B505-7ADBD64E1FBD}" srcOrd="4" destOrd="0" presId="urn:microsoft.com/office/officeart/2005/8/layout/equation1"/>
    <dgm:cxn modelId="{2BFB4313-AA63-456E-9CD9-97663C877175}" type="presParOf" srcId="{EF757502-A24B-4DF7-BDF9-3F97C42BE97F}" destId="{15218CF3-D091-479F-9C4F-5C75E8C976C0}" srcOrd="5" destOrd="0" presId="urn:microsoft.com/office/officeart/2005/8/layout/equation1"/>
    <dgm:cxn modelId="{9A0A45C7-1414-4679-840C-ECD3F3989F0B}" type="presParOf" srcId="{EF757502-A24B-4DF7-BDF9-3F97C42BE97F}" destId="{AA6A04E3-3F98-4BBC-8DD9-898C2B2D847B}" srcOrd="6" destOrd="0" presId="urn:microsoft.com/office/officeart/2005/8/layout/equation1"/>
    <dgm:cxn modelId="{E85BCF25-1B16-42EF-B669-35F4763B432C}" type="presParOf" srcId="{EF757502-A24B-4DF7-BDF9-3F97C42BE97F}" destId="{CB56B3E7-2E75-4984-928E-520649FCD317}" srcOrd="7" destOrd="0" presId="urn:microsoft.com/office/officeart/2005/8/layout/equation1"/>
    <dgm:cxn modelId="{E60C040E-2438-4268-B73B-4F3907DFA5A4}" type="presParOf" srcId="{EF757502-A24B-4DF7-BDF9-3F97C42BE97F}" destId="{8AA58DE7-5F57-4092-A78F-860E4A9E69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2FFF25-12D8-4FF1-9633-030831D24029}" type="doc">
      <dgm:prSet loTypeId="urn:microsoft.com/office/officeart/2005/8/layout/equation1" loCatId="relationship" qsTypeId="urn:microsoft.com/office/officeart/2005/8/quickstyle/simple1#5" qsCatId="simple" csTypeId="urn:microsoft.com/office/officeart/2005/8/colors/accent5_2" csCatId="accent5" phldr="1"/>
      <dgm:spPr/>
    </dgm:pt>
    <dgm:pt modelId="{03D53A5D-DA42-4D60-848C-71FCB165B6E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B0267-5E60-41F9-8C5B-532AE97355C7}" type="parTrans" cxnId="{40156866-A022-462C-A87F-6E87EE190D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73D82-CC86-495B-A66E-AA69574201C2}" type="sibTrans" cxnId="{40156866-A022-462C-A87F-6E87EE190D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FF14E5-44F3-40B8-A6D1-1EE8304F4D6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D7A3AA-03F5-4992-88D8-649240687078}" type="parTrans" cxnId="{D753FEF0-0953-430A-B131-776583DEEB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1227B5-77F6-47FB-83AA-5E1A00E599FD}" type="sibTrans" cxnId="{D753FEF0-0953-430A-B131-776583DEEB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20BDB1-C199-4C05-8A66-B3560D1BD2D4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C8E34-75CD-436E-B567-C543727C298E}" type="sibTrans" cxnId="{FE4611E1-075E-446A-B30D-89D61FDD3D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18A44A-32F4-4002-936F-DE7BEF83FC51}" type="parTrans" cxnId="{FE4611E1-075E-446A-B30D-89D61FDD3D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757502-A24B-4DF7-BDF9-3F97C42BE97F}" type="pres">
      <dgm:prSet presAssocID="{222FFF25-12D8-4FF1-9633-030831D24029}" presName="linearFlow" presStyleCnt="0">
        <dgm:presLayoutVars>
          <dgm:dir/>
          <dgm:resizeHandles val="exact"/>
        </dgm:presLayoutVars>
      </dgm:prSet>
      <dgm:spPr/>
    </dgm:pt>
    <dgm:pt modelId="{6BB44785-D378-4E90-AB1B-D899A11774DC}" type="pres">
      <dgm:prSet presAssocID="{A820BDB1-C199-4C05-8A66-B3560D1BD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F8EF4-4198-41E2-8003-4A9F6079CD46}" type="pres">
      <dgm:prSet presAssocID="{498C8E34-75CD-436E-B567-C543727C298E}" presName="spacerL" presStyleCnt="0"/>
      <dgm:spPr/>
    </dgm:pt>
    <dgm:pt modelId="{841D4894-7669-43D4-839C-00EE11028E22}" type="pres">
      <dgm:prSet presAssocID="{498C8E34-75CD-436E-B567-C543727C298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3F6AD3-4A31-40C4-B121-4D9745A76C3C}" type="pres">
      <dgm:prSet presAssocID="{498C8E34-75CD-436E-B567-C543727C298E}" presName="spacerR" presStyleCnt="0"/>
      <dgm:spPr/>
    </dgm:pt>
    <dgm:pt modelId="{4AA362F4-BECC-466C-B505-7ADBD64E1FBD}" type="pres">
      <dgm:prSet presAssocID="{03D53A5D-DA42-4D60-848C-71FCB165B6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18CF3-D091-479F-9C4F-5C75E8C976C0}" type="pres">
      <dgm:prSet presAssocID="{E8D73D82-CC86-495B-A66E-AA69574201C2}" presName="spacerL" presStyleCnt="0"/>
      <dgm:spPr/>
    </dgm:pt>
    <dgm:pt modelId="{AA6A04E3-3F98-4BBC-8DD9-898C2B2D847B}" type="pres">
      <dgm:prSet presAssocID="{E8D73D82-CC86-495B-A66E-AA69574201C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CB56B3E7-2E75-4984-928E-520649FCD317}" type="pres">
      <dgm:prSet presAssocID="{E8D73D82-CC86-495B-A66E-AA69574201C2}" presName="spacerR" presStyleCnt="0"/>
      <dgm:spPr/>
    </dgm:pt>
    <dgm:pt modelId="{8AA58DE7-5F57-4092-A78F-860E4A9E6956}" type="pres">
      <dgm:prSet presAssocID="{01FF14E5-44F3-40B8-A6D1-1EE8304F4D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53FEF0-0953-430A-B131-776583DEEBE0}" srcId="{222FFF25-12D8-4FF1-9633-030831D24029}" destId="{01FF14E5-44F3-40B8-A6D1-1EE8304F4D6A}" srcOrd="2" destOrd="0" parTransId="{C9D7A3AA-03F5-4992-88D8-649240687078}" sibTransId="{141227B5-77F6-47FB-83AA-5E1A00E599FD}"/>
    <dgm:cxn modelId="{FE4611E1-075E-446A-B30D-89D61FDD3D9F}" srcId="{222FFF25-12D8-4FF1-9633-030831D24029}" destId="{A820BDB1-C199-4C05-8A66-B3560D1BD2D4}" srcOrd="0" destOrd="0" parTransId="{7018A44A-32F4-4002-936F-DE7BEF83FC51}" sibTransId="{498C8E34-75CD-436E-B567-C543727C298E}"/>
    <dgm:cxn modelId="{E97FDDD6-C9FB-41F1-B1A0-494D0AD2468D}" type="presOf" srcId="{01FF14E5-44F3-40B8-A6D1-1EE8304F4D6A}" destId="{8AA58DE7-5F57-4092-A78F-860E4A9E6956}" srcOrd="0" destOrd="0" presId="urn:microsoft.com/office/officeart/2005/8/layout/equation1"/>
    <dgm:cxn modelId="{E5714D45-DE9A-4C21-A346-5CE5F6F58C1E}" type="presOf" srcId="{498C8E34-75CD-436E-B567-C543727C298E}" destId="{841D4894-7669-43D4-839C-00EE11028E22}" srcOrd="0" destOrd="0" presId="urn:microsoft.com/office/officeart/2005/8/layout/equation1"/>
    <dgm:cxn modelId="{BAAC9309-0621-47E6-86CD-A933D7DABAC7}" type="presOf" srcId="{222FFF25-12D8-4FF1-9633-030831D24029}" destId="{EF757502-A24B-4DF7-BDF9-3F97C42BE97F}" srcOrd="0" destOrd="0" presId="urn:microsoft.com/office/officeart/2005/8/layout/equation1"/>
    <dgm:cxn modelId="{78C2ED9F-6874-4C86-93A5-4F2A5EBE5781}" type="presOf" srcId="{03D53A5D-DA42-4D60-848C-71FCB165B6E9}" destId="{4AA362F4-BECC-466C-B505-7ADBD64E1FBD}" srcOrd="0" destOrd="0" presId="urn:microsoft.com/office/officeart/2005/8/layout/equation1"/>
    <dgm:cxn modelId="{521A8804-9B0F-4C4D-B367-B4F1552A9C08}" type="presOf" srcId="{E8D73D82-CC86-495B-A66E-AA69574201C2}" destId="{AA6A04E3-3F98-4BBC-8DD9-898C2B2D847B}" srcOrd="0" destOrd="0" presId="urn:microsoft.com/office/officeart/2005/8/layout/equation1"/>
    <dgm:cxn modelId="{90ACEE95-C63F-4626-AAE1-60DF9F8D99F3}" type="presOf" srcId="{A820BDB1-C199-4C05-8A66-B3560D1BD2D4}" destId="{6BB44785-D378-4E90-AB1B-D899A11774DC}" srcOrd="0" destOrd="0" presId="urn:microsoft.com/office/officeart/2005/8/layout/equation1"/>
    <dgm:cxn modelId="{40156866-A022-462C-A87F-6E87EE190DBA}" srcId="{222FFF25-12D8-4FF1-9633-030831D24029}" destId="{03D53A5D-DA42-4D60-848C-71FCB165B6E9}" srcOrd="1" destOrd="0" parTransId="{0B3B0267-5E60-41F9-8C5B-532AE97355C7}" sibTransId="{E8D73D82-CC86-495B-A66E-AA69574201C2}"/>
    <dgm:cxn modelId="{0B326197-F2EA-44C9-9376-D9653153BC14}" type="presParOf" srcId="{EF757502-A24B-4DF7-BDF9-3F97C42BE97F}" destId="{6BB44785-D378-4E90-AB1B-D899A11774DC}" srcOrd="0" destOrd="0" presId="urn:microsoft.com/office/officeart/2005/8/layout/equation1"/>
    <dgm:cxn modelId="{EC7C71F7-C8AD-48DC-93BD-D3C99ABEE687}" type="presParOf" srcId="{EF757502-A24B-4DF7-BDF9-3F97C42BE97F}" destId="{8FAF8EF4-4198-41E2-8003-4A9F6079CD46}" srcOrd="1" destOrd="0" presId="urn:microsoft.com/office/officeart/2005/8/layout/equation1"/>
    <dgm:cxn modelId="{899442B9-2256-48FA-AEC2-67D6ADB9DC3D}" type="presParOf" srcId="{EF757502-A24B-4DF7-BDF9-3F97C42BE97F}" destId="{841D4894-7669-43D4-839C-00EE11028E22}" srcOrd="2" destOrd="0" presId="urn:microsoft.com/office/officeart/2005/8/layout/equation1"/>
    <dgm:cxn modelId="{C72FF8F4-5773-4619-A2F4-45C2EC7E0B5A}" type="presParOf" srcId="{EF757502-A24B-4DF7-BDF9-3F97C42BE97F}" destId="{A13F6AD3-4A31-40C4-B121-4D9745A76C3C}" srcOrd="3" destOrd="0" presId="urn:microsoft.com/office/officeart/2005/8/layout/equation1"/>
    <dgm:cxn modelId="{E2AC9C1B-B450-4111-B935-526ED1CACD35}" type="presParOf" srcId="{EF757502-A24B-4DF7-BDF9-3F97C42BE97F}" destId="{4AA362F4-BECC-466C-B505-7ADBD64E1FBD}" srcOrd="4" destOrd="0" presId="urn:microsoft.com/office/officeart/2005/8/layout/equation1"/>
    <dgm:cxn modelId="{05D56555-8931-45F9-A5A2-4DF388C06FCC}" type="presParOf" srcId="{EF757502-A24B-4DF7-BDF9-3F97C42BE97F}" destId="{15218CF3-D091-479F-9C4F-5C75E8C976C0}" srcOrd="5" destOrd="0" presId="urn:microsoft.com/office/officeart/2005/8/layout/equation1"/>
    <dgm:cxn modelId="{FA8A0824-259F-46B9-A2DD-08B0DCDE5366}" type="presParOf" srcId="{EF757502-A24B-4DF7-BDF9-3F97C42BE97F}" destId="{AA6A04E3-3F98-4BBC-8DD9-898C2B2D847B}" srcOrd="6" destOrd="0" presId="urn:microsoft.com/office/officeart/2005/8/layout/equation1"/>
    <dgm:cxn modelId="{A12BEE1E-2C82-4885-A270-DE1C96A5A24A}" type="presParOf" srcId="{EF757502-A24B-4DF7-BDF9-3F97C42BE97F}" destId="{CB56B3E7-2E75-4984-928E-520649FCD317}" srcOrd="7" destOrd="0" presId="urn:microsoft.com/office/officeart/2005/8/layout/equation1"/>
    <dgm:cxn modelId="{A5EF3307-5467-4758-B391-57CF14557688}" type="presParOf" srcId="{EF757502-A24B-4DF7-BDF9-3F97C42BE97F}" destId="{8AA58DE7-5F57-4092-A78F-860E4A9E69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2FFF25-12D8-4FF1-9633-030831D24029}" type="doc">
      <dgm:prSet loTypeId="urn:microsoft.com/office/officeart/2005/8/layout/equation1" loCatId="relationship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A820BDB1-C199-4C05-8A66-B3560D1BD2D4}">
      <dgm:prSet phldrT="[文字]"/>
      <dgm:spPr/>
      <dgm:t>
        <a:bodyPr/>
        <a:lstStyle/>
        <a:p>
          <a:r>
            <a:rPr lang="zh-TW" altLang="en-US" dirty="0" smtClean="0"/>
            <a:t> </a:t>
          </a:r>
          <a:endParaRPr lang="zh-TW" altLang="en-US" dirty="0"/>
        </a:p>
      </dgm:t>
    </dgm:pt>
    <dgm:pt modelId="{498C8E34-75CD-436E-B567-C543727C298E}" type="sibTrans" cxnId="{FE4611E1-075E-446A-B30D-89D61FDD3D9F}">
      <dgm:prSet/>
      <dgm:spPr/>
      <dgm:t>
        <a:bodyPr/>
        <a:lstStyle/>
        <a:p>
          <a:endParaRPr lang="zh-TW" altLang="en-US"/>
        </a:p>
      </dgm:t>
    </dgm:pt>
    <dgm:pt modelId="{7018A44A-32F4-4002-936F-DE7BEF83FC51}" type="parTrans" cxnId="{FE4611E1-075E-446A-B30D-89D61FDD3D9F}">
      <dgm:prSet/>
      <dgm:spPr/>
      <dgm:t>
        <a:bodyPr/>
        <a:lstStyle/>
        <a:p>
          <a:endParaRPr lang="zh-TW" altLang="en-US"/>
        </a:p>
      </dgm:t>
    </dgm:pt>
    <dgm:pt modelId="{01FF14E5-44F3-40B8-A6D1-1EE8304F4D6A}">
      <dgm:prSet phldrT="[文字]"/>
      <dgm:spPr/>
      <dgm:t>
        <a:bodyPr/>
        <a:lstStyle/>
        <a:p>
          <a:r>
            <a:rPr lang="zh-TW" altLang="en-US" dirty="0" smtClean="0"/>
            <a:t> </a:t>
          </a:r>
          <a:endParaRPr lang="zh-TW" altLang="en-US" dirty="0"/>
        </a:p>
      </dgm:t>
    </dgm:pt>
    <dgm:pt modelId="{141227B5-77F6-47FB-83AA-5E1A00E599FD}" type="sibTrans" cxnId="{D753FEF0-0953-430A-B131-776583DEEBE0}">
      <dgm:prSet/>
      <dgm:spPr/>
      <dgm:t>
        <a:bodyPr/>
        <a:lstStyle/>
        <a:p>
          <a:endParaRPr lang="zh-TW" altLang="en-US"/>
        </a:p>
      </dgm:t>
    </dgm:pt>
    <dgm:pt modelId="{C9D7A3AA-03F5-4992-88D8-649240687078}" type="parTrans" cxnId="{D753FEF0-0953-430A-B131-776583DEEBE0}">
      <dgm:prSet/>
      <dgm:spPr/>
      <dgm:t>
        <a:bodyPr/>
        <a:lstStyle/>
        <a:p>
          <a:endParaRPr lang="zh-TW" altLang="en-US"/>
        </a:p>
      </dgm:t>
    </dgm:pt>
    <dgm:pt modelId="{03D53A5D-DA42-4D60-848C-71FCB165B6E9}">
      <dgm:prSet phldrT="[文字]"/>
      <dgm:spPr/>
      <dgm:t>
        <a:bodyPr/>
        <a:lstStyle/>
        <a:p>
          <a:r>
            <a:rPr lang="zh-TW" altLang="en-US" dirty="0" smtClean="0"/>
            <a:t> </a:t>
          </a:r>
          <a:endParaRPr lang="zh-TW" altLang="en-US" dirty="0"/>
        </a:p>
      </dgm:t>
    </dgm:pt>
    <dgm:pt modelId="{E8D73D82-CC86-495B-A66E-AA69574201C2}" type="sibTrans" cxnId="{40156866-A022-462C-A87F-6E87EE190DBA}">
      <dgm:prSet/>
      <dgm:spPr/>
      <dgm:t>
        <a:bodyPr/>
        <a:lstStyle/>
        <a:p>
          <a:endParaRPr lang="zh-TW" altLang="en-US"/>
        </a:p>
      </dgm:t>
    </dgm:pt>
    <dgm:pt modelId="{0B3B0267-5E60-41F9-8C5B-532AE97355C7}" type="parTrans" cxnId="{40156866-A022-462C-A87F-6E87EE190DBA}">
      <dgm:prSet/>
      <dgm:spPr/>
      <dgm:t>
        <a:bodyPr/>
        <a:lstStyle/>
        <a:p>
          <a:endParaRPr lang="zh-TW" altLang="en-US"/>
        </a:p>
      </dgm:t>
    </dgm:pt>
    <dgm:pt modelId="{EF757502-A24B-4DF7-BDF9-3F97C42BE97F}" type="pres">
      <dgm:prSet presAssocID="{222FFF25-12D8-4FF1-9633-030831D2402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B44785-D378-4E90-AB1B-D899A11774DC}" type="pres">
      <dgm:prSet presAssocID="{A820BDB1-C199-4C05-8A66-B3560D1BD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F8EF4-4198-41E2-8003-4A9F6079CD46}" type="pres">
      <dgm:prSet presAssocID="{498C8E34-75CD-436E-B567-C543727C298E}" presName="spacerL" presStyleCnt="0"/>
      <dgm:spPr/>
    </dgm:pt>
    <dgm:pt modelId="{841D4894-7669-43D4-839C-00EE11028E22}" type="pres">
      <dgm:prSet presAssocID="{498C8E34-75CD-436E-B567-C543727C298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3F6AD3-4A31-40C4-B121-4D9745A76C3C}" type="pres">
      <dgm:prSet presAssocID="{498C8E34-75CD-436E-B567-C543727C298E}" presName="spacerR" presStyleCnt="0"/>
      <dgm:spPr/>
    </dgm:pt>
    <dgm:pt modelId="{4AA362F4-BECC-466C-B505-7ADBD64E1FBD}" type="pres">
      <dgm:prSet presAssocID="{03D53A5D-DA42-4D60-848C-71FCB165B6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18CF3-D091-479F-9C4F-5C75E8C976C0}" type="pres">
      <dgm:prSet presAssocID="{E8D73D82-CC86-495B-A66E-AA69574201C2}" presName="spacerL" presStyleCnt="0"/>
      <dgm:spPr/>
    </dgm:pt>
    <dgm:pt modelId="{AA6A04E3-3F98-4BBC-8DD9-898C2B2D847B}" type="pres">
      <dgm:prSet presAssocID="{E8D73D82-CC86-495B-A66E-AA69574201C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CB56B3E7-2E75-4984-928E-520649FCD317}" type="pres">
      <dgm:prSet presAssocID="{E8D73D82-CC86-495B-A66E-AA69574201C2}" presName="spacerR" presStyleCnt="0"/>
      <dgm:spPr/>
    </dgm:pt>
    <dgm:pt modelId="{8AA58DE7-5F57-4092-A78F-860E4A9E6956}" type="pres">
      <dgm:prSet presAssocID="{01FF14E5-44F3-40B8-A6D1-1EE8304F4D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71AF6B-FC04-419A-AA1F-4C7CF5E54979}" type="presOf" srcId="{222FFF25-12D8-4FF1-9633-030831D24029}" destId="{EF757502-A24B-4DF7-BDF9-3F97C42BE97F}" srcOrd="0" destOrd="0" presId="urn:microsoft.com/office/officeart/2005/8/layout/equation1"/>
    <dgm:cxn modelId="{D753FEF0-0953-430A-B131-776583DEEBE0}" srcId="{222FFF25-12D8-4FF1-9633-030831D24029}" destId="{01FF14E5-44F3-40B8-A6D1-1EE8304F4D6A}" srcOrd="2" destOrd="0" parTransId="{C9D7A3AA-03F5-4992-88D8-649240687078}" sibTransId="{141227B5-77F6-47FB-83AA-5E1A00E599FD}"/>
    <dgm:cxn modelId="{06A79E14-A0F9-4BE6-8B59-A52D7B871297}" type="presOf" srcId="{498C8E34-75CD-436E-B567-C543727C298E}" destId="{841D4894-7669-43D4-839C-00EE11028E22}" srcOrd="0" destOrd="0" presId="urn:microsoft.com/office/officeart/2005/8/layout/equation1"/>
    <dgm:cxn modelId="{580EADC8-696E-4FDC-A842-525146938008}" type="presOf" srcId="{A820BDB1-C199-4C05-8A66-B3560D1BD2D4}" destId="{6BB44785-D378-4E90-AB1B-D899A11774DC}" srcOrd="0" destOrd="0" presId="urn:microsoft.com/office/officeart/2005/8/layout/equation1"/>
    <dgm:cxn modelId="{75E11B48-23F9-49D2-899C-992B09BE7B17}" type="presOf" srcId="{E8D73D82-CC86-495B-A66E-AA69574201C2}" destId="{AA6A04E3-3F98-4BBC-8DD9-898C2B2D847B}" srcOrd="0" destOrd="0" presId="urn:microsoft.com/office/officeart/2005/8/layout/equation1"/>
    <dgm:cxn modelId="{40156866-A022-462C-A87F-6E87EE190DBA}" srcId="{222FFF25-12D8-4FF1-9633-030831D24029}" destId="{03D53A5D-DA42-4D60-848C-71FCB165B6E9}" srcOrd="1" destOrd="0" parTransId="{0B3B0267-5E60-41F9-8C5B-532AE97355C7}" sibTransId="{E8D73D82-CC86-495B-A66E-AA69574201C2}"/>
    <dgm:cxn modelId="{19672006-8B23-44B2-A48F-2BF72EFD6DB7}" type="presOf" srcId="{03D53A5D-DA42-4D60-848C-71FCB165B6E9}" destId="{4AA362F4-BECC-466C-B505-7ADBD64E1FBD}" srcOrd="0" destOrd="0" presId="urn:microsoft.com/office/officeart/2005/8/layout/equation1"/>
    <dgm:cxn modelId="{FE4611E1-075E-446A-B30D-89D61FDD3D9F}" srcId="{222FFF25-12D8-4FF1-9633-030831D24029}" destId="{A820BDB1-C199-4C05-8A66-B3560D1BD2D4}" srcOrd="0" destOrd="0" parTransId="{7018A44A-32F4-4002-936F-DE7BEF83FC51}" sibTransId="{498C8E34-75CD-436E-B567-C543727C298E}"/>
    <dgm:cxn modelId="{F0416E6A-2527-470F-966A-D71C7724E04E}" type="presOf" srcId="{01FF14E5-44F3-40B8-A6D1-1EE8304F4D6A}" destId="{8AA58DE7-5F57-4092-A78F-860E4A9E6956}" srcOrd="0" destOrd="0" presId="urn:microsoft.com/office/officeart/2005/8/layout/equation1"/>
    <dgm:cxn modelId="{1664E91D-60A3-48E1-A13D-F2CF344F49F8}" type="presParOf" srcId="{EF757502-A24B-4DF7-BDF9-3F97C42BE97F}" destId="{6BB44785-D378-4E90-AB1B-D899A11774DC}" srcOrd="0" destOrd="0" presId="urn:microsoft.com/office/officeart/2005/8/layout/equation1"/>
    <dgm:cxn modelId="{C5154611-1205-4AF6-80CA-B5000D0A5CD5}" type="presParOf" srcId="{EF757502-A24B-4DF7-BDF9-3F97C42BE97F}" destId="{8FAF8EF4-4198-41E2-8003-4A9F6079CD46}" srcOrd="1" destOrd="0" presId="urn:microsoft.com/office/officeart/2005/8/layout/equation1"/>
    <dgm:cxn modelId="{299AD327-4975-44B2-84BC-81A2BDCEEBFC}" type="presParOf" srcId="{EF757502-A24B-4DF7-BDF9-3F97C42BE97F}" destId="{841D4894-7669-43D4-839C-00EE11028E22}" srcOrd="2" destOrd="0" presId="urn:microsoft.com/office/officeart/2005/8/layout/equation1"/>
    <dgm:cxn modelId="{7EF673B3-E301-494F-92D3-B65C946FC8CD}" type="presParOf" srcId="{EF757502-A24B-4DF7-BDF9-3F97C42BE97F}" destId="{A13F6AD3-4A31-40C4-B121-4D9745A76C3C}" srcOrd="3" destOrd="0" presId="urn:microsoft.com/office/officeart/2005/8/layout/equation1"/>
    <dgm:cxn modelId="{7C9D2DA3-01B2-49F5-8CD4-AD5BE53304D5}" type="presParOf" srcId="{EF757502-A24B-4DF7-BDF9-3F97C42BE97F}" destId="{4AA362F4-BECC-466C-B505-7ADBD64E1FBD}" srcOrd="4" destOrd="0" presId="urn:microsoft.com/office/officeart/2005/8/layout/equation1"/>
    <dgm:cxn modelId="{CF346575-76FA-4874-AB30-F13FD07F6709}" type="presParOf" srcId="{EF757502-A24B-4DF7-BDF9-3F97C42BE97F}" destId="{15218CF3-D091-479F-9C4F-5C75E8C976C0}" srcOrd="5" destOrd="0" presId="urn:microsoft.com/office/officeart/2005/8/layout/equation1"/>
    <dgm:cxn modelId="{6ABC9D2C-9536-4FC2-9F29-C76030394412}" type="presParOf" srcId="{EF757502-A24B-4DF7-BDF9-3F97C42BE97F}" destId="{AA6A04E3-3F98-4BBC-8DD9-898C2B2D847B}" srcOrd="6" destOrd="0" presId="urn:microsoft.com/office/officeart/2005/8/layout/equation1"/>
    <dgm:cxn modelId="{D01B6468-A931-415A-98B3-0CBB72C0907D}" type="presParOf" srcId="{EF757502-A24B-4DF7-BDF9-3F97C42BE97F}" destId="{CB56B3E7-2E75-4984-928E-520649FCD317}" srcOrd="7" destOrd="0" presId="urn:microsoft.com/office/officeart/2005/8/layout/equation1"/>
    <dgm:cxn modelId="{ABBFEE55-5DBF-46DB-B6ED-0FC1E02AE01B}" type="presParOf" srcId="{EF757502-A24B-4DF7-BDF9-3F97C42BE97F}" destId="{8AA58DE7-5F57-4092-A78F-860E4A9E69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00797-4750-476A-8A72-C234AA439C04}">
      <dsp:nvSpPr>
        <dsp:cNvPr id="0" name=""/>
        <dsp:cNvSpPr/>
      </dsp:nvSpPr>
      <dsp:spPr>
        <a:xfrm>
          <a:off x="121480" y="1875251"/>
          <a:ext cx="1206882" cy="39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繪本書真好看（一節</a:t>
          </a:r>
          <a:r>
            <a:rPr lang="zh-TW" altLang="en-US" sz="1600" kern="1200" dirty="0" smtClean="0"/>
            <a:t>）</a:t>
          </a:r>
          <a:endParaRPr lang="zh-TW" altLang="en-US" sz="1600" kern="1200" dirty="0"/>
        </a:p>
      </dsp:txBody>
      <dsp:txXfrm>
        <a:off x="121480" y="1875251"/>
        <a:ext cx="1206882" cy="397722"/>
      </dsp:txXfrm>
    </dsp:sp>
    <dsp:sp modelId="{945F6A82-F26C-4379-8112-4FD355353C15}">
      <dsp:nvSpPr>
        <dsp:cNvPr id="0" name=""/>
        <dsp:cNvSpPr/>
      </dsp:nvSpPr>
      <dsp:spPr>
        <a:xfrm>
          <a:off x="3278" y="2713911"/>
          <a:ext cx="1443287" cy="74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介紹繪本。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讀圖畫。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介紹繪本大獎。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78" y="2713911"/>
        <a:ext cx="1443287" cy="745138"/>
      </dsp:txXfrm>
    </dsp:sp>
    <dsp:sp modelId="{873B6478-6B3C-4930-A06A-F65B41C30977}">
      <dsp:nvSpPr>
        <dsp:cNvPr id="0" name=""/>
        <dsp:cNvSpPr/>
      </dsp:nvSpPr>
      <dsp:spPr>
        <a:xfrm>
          <a:off x="120108" y="1754288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24703-135C-48C2-8622-3B2B4267466C}">
      <dsp:nvSpPr>
        <dsp:cNvPr id="0" name=""/>
        <dsp:cNvSpPr/>
      </dsp:nvSpPr>
      <dsp:spPr>
        <a:xfrm>
          <a:off x="187310" y="1619886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4E802-3198-43E1-918A-9293542CBB2B}">
      <dsp:nvSpPr>
        <dsp:cNvPr id="0" name=""/>
        <dsp:cNvSpPr/>
      </dsp:nvSpPr>
      <dsp:spPr>
        <a:xfrm>
          <a:off x="348593" y="1646766"/>
          <a:ext cx="150860" cy="150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77251-9B99-4518-9C55-EFA947463C1B}">
      <dsp:nvSpPr>
        <dsp:cNvPr id="0" name=""/>
        <dsp:cNvSpPr/>
      </dsp:nvSpPr>
      <dsp:spPr>
        <a:xfrm>
          <a:off x="482996" y="1498923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AF5CF-CE66-45AD-A772-7BF778E51011}">
      <dsp:nvSpPr>
        <dsp:cNvPr id="0" name=""/>
        <dsp:cNvSpPr/>
      </dsp:nvSpPr>
      <dsp:spPr>
        <a:xfrm>
          <a:off x="657720" y="1445162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8E12E-AF94-43F8-BD78-B4403D2F5243}">
      <dsp:nvSpPr>
        <dsp:cNvPr id="0" name=""/>
        <dsp:cNvSpPr/>
      </dsp:nvSpPr>
      <dsp:spPr>
        <a:xfrm>
          <a:off x="872764" y="1539244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3DC6D-1606-43FB-9B75-0B45298D3E02}">
      <dsp:nvSpPr>
        <dsp:cNvPr id="0" name=""/>
        <dsp:cNvSpPr/>
      </dsp:nvSpPr>
      <dsp:spPr>
        <a:xfrm>
          <a:off x="1007167" y="1606445"/>
          <a:ext cx="150860" cy="150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D3FBF-58F4-4D13-88EA-B011C2E2699C}">
      <dsp:nvSpPr>
        <dsp:cNvPr id="0" name=""/>
        <dsp:cNvSpPr/>
      </dsp:nvSpPr>
      <dsp:spPr>
        <a:xfrm>
          <a:off x="1195331" y="1754288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8E9DB-87D6-4E55-ADBE-60C0EECCEF96}">
      <dsp:nvSpPr>
        <dsp:cNvPr id="0" name=""/>
        <dsp:cNvSpPr/>
      </dsp:nvSpPr>
      <dsp:spPr>
        <a:xfrm>
          <a:off x="1275973" y="1902132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950D7-F058-4052-B502-A034E146CA8B}">
      <dsp:nvSpPr>
        <dsp:cNvPr id="0" name=""/>
        <dsp:cNvSpPr/>
      </dsp:nvSpPr>
      <dsp:spPr>
        <a:xfrm>
          <a:off x="577078" y="1619886"/>
          <a:ext cx="246862" cy="246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6578C-C654-42AC-A6BD-777917BB4297}">
      <dsp:nvSpPr>
        <dsp:cNvPr id="0" name=""/>
        <dsp:cNvSpPr/>
      </dsp:nvSpPr>
      <dsp:spPr>
        <a:xfrm>
          <a:off x="52907" y="2130617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69A4E-FA7F-4167-A3D7-E3F849D1A88C}">
      <dsp:nvSpPr>
        <dsp:cNvPr id="0" name=""/>
        <dsp:cNvSpPr/>
      </dsp:nvSpPr>
      <dsp:spPr>
        <a:xfrm>
          <a:off x="133549" y="2251579"/>
          <a:ext cx="150860" cy="150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64984-D0DD-4433-AC5B-EBB232DF4EA3}">
      <dsp:nvSpPr>
        <dsp:cNvPr id="0" name=""/>
        <dsp:cNvSpPr/>
      </dsp:nvSpPr>
      <dsp:spPr>
        <a:xfrm>
          <a:off x="335153" y="2359101"/>
          <a:ext cx="219433" cy="219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47481-C5CA-4527-A246-120A895C28D2}">
      <dsp:nvSpPr>
        <dsp:cNvPr id="0" name=""/>
        <dsp:cNvSpPr/>
      </dsp:nvSpPr>
      <dsp:spPr>
        <a:xfrm>
          <a:off x="617399" y="2533825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E4988-9221-47A3-B419-0D4ED3994DB7}">
      <dsp:nvSpPr>
        <dsp:cNvPr id="0" name=""/>
        <dsp:cNvSpPr/>
      </dsp:nvSpPr>
      <dsp:spPr>
        <a:xfrm>
          <a:off x="671160" y="2359101"/>
          <a:ext cx="150860" cy="150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2497B-7362-45BB-A258-A8D5A8F8C218}">
      <dsp:nvSpPr>
        <dsp:cNvPr id="0" name=""/>
        <dsp:cNvSpPr/>
      </dsp:nvSpPr>
      <dsp:spPr>
        <a:xfrm>
          <a:off x="805563" y="2547265"/>
          <a:ext cx="96002" cy="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497B4-DE6C-4842-98C7-4CCCE11BFCBE}">
      <dsp:nvSpPr>
        <dsp:cNvPr id="0" name=""/>
        <dsp:cNvSpPr/>
      </dsp:nvSpPr>
      <dsp:spPr>
        <a:xfrm>
          <a:off x="926526" y="2332221"/>
          <a:ext cx="219433" cy="219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08B55-579A-4F85-8B5F-FE15E0D66354}">
      <dsp:nvSpPr>
        <dsp:cNvPr id="0" name=""/>
        <dsp:cNvSpPr/>
      </dsp:nvSpPr>
      <dsp:spPr>
        <a:xfrm>
          <a:off x="1222212" y="2278460"/>
          <a:ext cx="150860" cy="150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25610-0A0D-4B9C-A32D-AC1121D34658}">
      <dsp:nvSpPr>
        <dsp:cNvPr id="0" name=""/>
        <dsp:cNvSpPr/>
      </dsp:nvSpPr>
      <dsp:spPr>
        <a:xfrm>
          <a:off x="1446565" y="1646543"/>
          <a:ext cx="443055" cy="84584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0BC54-9EE1-4E4E-9689-9FA19E5D275B}">
      <dsp:nvSpPr>
        <dsp:cNvPr id="0" name=""/>
        <dsp:cNvSpPr/>
      </dsp:nvSpPr>
      <dsp:spPr>
        <a:xfrm>
          <a:off x="2046444" y="1646953"/>
          <a:ext cx="1208332" cy="84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預測好好玩（一節）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46444" y="1646953"/>
        <a:ext cx="1208332" cy="845833"/>
      </dsp:txXfrm>
    </dsp:sp>
    <dsp:sp modelId="{2B986989-9E3D-48A8-9242-BDC088AD1A95}">
      <dsp:nvSpPr>
        <dsp:cNvPr id="0" name=""/>
        <dsp:cNvSpPr/>
      </dsp:nvSpPr>
      <dsp:spPr>
        <a:xfrm>
          <a:off x="1889620" y="2713911"/>
          <a:ext cx="1521979" cy="74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何謂預測</a:t>
          </a:r>
          <a:r>
            <a:rPr lang="en-US" altLang="zh-TW" sz="13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sz="13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3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生活中的預測。</a:t>
          </a:r>
          <a:endParaRPr lang="zh-TW" altLang="en-US" sz="13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3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文本預測。</a:t>
          </a:r>
          <a:endParaRPr lang="zh-TW" altLang="en-US" sz="13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89620" y="2713911"/>
        <a:ext cx="1521979" cy="745138"/>
      </dsp:txXfrm>
    </dsp:sp>
    <dsp:sp modelId="{777C8759-C28F-4998-821A-77F64BA77177}">
      <dsp:nvSpPr>
        <dsp:cNvPr id="0" name=""/>
        <dsp:cNvSpPr/>
      </dsp:nvSpPr>
      <dsp:spPr>
        <a:xfrm>
          <a:off x="3411600" y="1646543"/>
          <a:ext cx="443055" cy="84584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0FB93-B50B-4366-90D3-8C33BE1477EA}">
      <dsp:nvSpPr>
        <dsp:cNvPr id="0" name=""/>
        <dsp:cNvSpPr/>
      </dsp:nvSpPr>
      <dsp:spPr>
        <a:xfrm>
          <a:off x="3854656" y="1646953"/>
          <a:ext cx="1208332" cy="84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超神奇種子鋪（兩節</a:t>
          </a:r>
          <a:r>
            <a:rPr lang="zh-TW" altLang="en-US" sz="1600" kern="1200" dirty="0" smtClean="0"/>
            <a:t>）</a:t>
          </a:r>
          <a:endParaRPr lang="zh-TW" altLang="en-US" sz="1600" kern="1200" dirty="0"/>
        </a:p>
      </dsp:txBody>
      <dsp:txXfrm>
        <a:off x="3854656" y="1646953"/>
        <a:ext cx="1208332" cy="845833"/>
      </dsp:txXfrm>
    </dsp:sp>
    <dsp:sp modelId="{E6A03D6E-6B13-4E97-912F-906F6F7F69D3}">
      <dsp:nvSpPr>
        <dsp:cNvPr id="0" name=""/>
        <dsp:cNvSpPr/>
      </dsp:nvSpPr>
      <dsp:spPr>
        <a:xfrm>
          <a:off x="3854656" y="2713911"/>
          <a:ext cx="1208332" cy="74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預測猜一猜。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關鍵說清楚</a:t>
          </a:r>
          <a:r>
            <a:rPr 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故事梯重述。</a:t>
          </a:r>
          <a:endParaRPr lang="zh-TW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54656" y="2713911"/>
        <a:ext cx="1208332" cy="745138"/>
      </dsp:txXfrm>
    </dsp:sp>
    <dsp:sp modelId="{0DF33306-2C29-489B-823D-04E864C0F798}">
      <dsp:nvSpPr>
        <dsp:cNvPr id="0" name=""/>
        <dsp:cNvSpPr/>
      </dsp:nvSpPr>
      <dsp:spPr>
        <a:xfrm>
          <a:off x="5062989" y="1646543"/>
          <a:ext cx="443055" cy="84584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D34EA-D09B-45FF-802E-34735B2A6934}">
      <dsp:nvSpPr>
        <dsp:cNvPr id="0" name=""/>
        <dsp:cNvSpPr/>
      </dsp:nvSpPr>
      <dsp:spPr>
        <a:xfrm>
          <a:off x="5744140" y="1646953"/>
          <a:ext cx="1208332" cy="84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製作種子商品卡（一節）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44140" y="1646953"/>
        <a:ext cx="1208332" cy="845833"/>
      </dsp:txXfrm>
    </dsp:sp>
    <dsp:sp modelId="{D57F0DBE-F7DB-4BF3-A14D-6C52873193B7}">
      <dsp:nvSpPr>
        <dsp:cNvPr id="0" name=""/>
        <dsp:cNvSpPr/>
      </dsp:nvSpPr>
      <dsp:spPr>
        <a:xfrm>
          <a:off x="5506044" y="2713911"/>
          <a:ext cx="1684524" cy="74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新創意想想看。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商品卡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寫寫畫</a:t>
          </a:r>
          <a:r>
            <a:rPr 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06044" y="2713911"/>
        <a:ext cx="1684524" cy="745138"/>
      </dsp:txXfrm>
    </dsp:sp>
    <dsp:sp modelId="{3020FCD2-C88A-4CB2-A054-ACF3DDC6C91A}">
      <dsp:nvSpPr>
        <dsp:cNvPr id="0" name=""/>
        <dsp:cNvSpPr/>
      </dsp:nvSpPr>
      <dsp:spPr>
        <a:xfrm>
          <a:off x="7190569" y="1646543"/>
          <a:ext cx="443055" cy="84584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D0296-76FA-46FD-A545-F935C3FC2FC6}">
      <dsp:nvSpPr>
        <dsp:cNvPr id="0" name=""/>
        <dsp:cNvSpPr/>
      </dsp:nvSpPr>
      <dsp:spPr>
        <a:xfrm>
          <a:off x="7724249" y="1586537"/>
          <a:ext cx="1027083" cy="1027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一起到圖書館看繪本（一節）</a:t>
          </a:r>
          <a:endParaRPr lang="zh-TW" altLang="en-US" sz="1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874662" y="1736950"/>
        <a:ext cx="726257" cy="726257"/>
      </dsp:txXfrm>
    </dsp:sp>
    <dsp:sp modelId="{804EA354-6E00-444D-8B39-0313D1BF6EAD}">
      <dsp:nvSpPr>
        <dsp:cNvPr id="0" name=""/>
        <dsp:cNvSpPr/>
      </dsp:nvSpPr>
      <dsp:spPr>
        <a:xfrm>
          <a:off x="7633624" y="2713911"/>
          <a:ext cx="1208332" cy="74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延伸閱讀。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讀讀</a:t>
          </a:r>
          <a:r>
            <a:rPr 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繪本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找一找、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想一想、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看一看</a:t>
          </a:r>
          <a:r>
            <a:rPr 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借一本繪本。</a:t>
          </a:r>
          <a:endParaRPr lang="zh-TW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5.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分享繪本。</a:t>
          </a:r>
          <a:endParaRPr lang="zh-TW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633624" y="2713911"/>
        <a:ext cx="1208332" cy="745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4785-D378-4E90-AB1B-D899A11774DC}">
      <dsp:nvSpPr>
        <dsp:cNvPr id="0" name=""/>
        <dsp:cNvSpPr/>
      </dsp:nvSpPr>
      <dsp:spPr>
        <a:xfrm>
          <a:off x="870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你已經知道的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9905" y="726333"/>
        <a:ext cx="816171" cy="816171"/>
      </dsp:txXfrm>
    </dsp:sp>
    <dsp:sp modelId="{841D4894-7669-43D4-839C-00EE11028E22}">
      <dsp:nvSpPr>
        <dsp:cNvPr id="0" name=""/>
        <dsp:cNvSpPr/>
      </dsp:nvSpPr>
      <dsp:spPr>
        <a:xfrm>
          <a:off x="1248836" y="799688"/>
          <a:ext cx="669460" cy="669460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37573" y="1055690"/>
        <a:ext cx="491986" cy="157456"/>
      </dsp:txXfrm>
    </dsp:sp>
    <dsp:sp modelId="{4AA362F4-BECC-466C-B505-7ADBD64E1FBD}">
      <dsp:nvSpPr>
        <dsp:cNvPr id="0" name=""/>
        <dsp:cNvSpPr/>
      </dsp:nvSpPr>
      <dsp:spPr>
        <a:xfrm>
          <a:off x="2012021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81056" y="726333"/>
        <a:ext cx="816171" cy="816171"/>
      </dsp:txXfrm>
    </dsp:sp>
    <dsp:sp modelId="{AA6A04E3-3F98-4BBC-8DD9-898C2B2D847B}">
      <dsp:nvSpPr>
        <dsp:cNvPr id="0" name=""/>
        <dsp:cNvSpPr/>
      </dsp:nvSpPr>
      <dsp:spPr>
        <a:xfrm>
          <a:off x="3259987" y="799688"/>
          <a:ext cx="669460" cy="669460"/>
        </a:xfrm>
        <a:prstGeom prst="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59987" y="967053"/>
        <a:ext cx="502095" cy="334730"/>
      </dsp:txXfrm>
    </dsp:sp>
    <dsp:sp modelId="{8AA58DE7-5F57-4092-A78F-860E4A9E6956}">
      <dsp:nvSpPr>
        <dsp:cNvPr id="0" name=""/>
        <dsp:cNvSpPr/>
      </dsp:nvSpPr>
      <dsp:spPr>
        <a:xfrm>
          <a:off x="4023172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2207" y="726333"/>
        <a:ext cx="816171" cy="8161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B5CDF-77DD-4D41-A786-5FB82F569772}">
      <dsp:nvSpPr>
        <dsp:cNvPr id="0" name=""/>
        <dsp:cNvSpPr/>
      </dsp:nvSpPr>
      <dsp:spPr>
        <a:xfrm>
          <a:off x="2499" y="775025"/>
          <a:ext cx="132811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9" y="775025"/>
        <a:ext cx="1328114" cy="518400"/>
      </dsp:txXfrm>
    </dsp:sp>
    <dsp:sp modelId="{B9E9CC4E-EADA-4AFA-B273-0ABFA692D4E6}">
      <dsp:nvSpPr>
        <dsp:cNvPr id="0" name=""/>
        <dsp:cNvSpPr/>
      </dsp:nvSpPr>
      <dsp:spPr>
        <a:xfrm>
          <a:off x="2499" y="1293425"/>
          <a:ext cx="1328114" cy="2816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女孩邊走邊看書，根本沒有留意身邊的事物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地上有輛玩具卡車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9" y="1293425"/>
        <a:ext cx="1328114" cy="2816369"/>
      </dsp:txXfrm>
    </dsp:sp>
    <dsp:sp modelId="{F5550063-92D3-4CF2-B49A-8193AA1E1340}">
      <dsp:nvSpPr>
        <dsp:cNvPr id="0" name=""/>
        <dsp:cNvSpPr/>
      </dsp:nvSpPr>
      <dsp:spPr>
        <a:xfrm>
          <a:off x="1516550" y="775025"/>
          <a:ext cx="132811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6550" y="775025"/>
        <a:ext cx="1328114" cy="518400"/>
      </dsp:txXfrm>
    </dsp:sp>
    <dsp:sp modelId="{FA3665A7-7BB4-4526-9150-A2E6C936F9E3}">
      <dsp:nvSpPr>
        <dsp:cNvPr id="0" name=""/>
        <dsp:cNvSpPr/>
      </dsp:nvSpPr>
      <dsp:spPr>
        <a:xfrm>
          <a:off x="1516550" y="1293425"/>
          <a:ext cx="1328114" cy="2816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走路不注意的時候，很容易撞到東西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玩具卡車有輪子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6550" y="1293425"/>
        <a:ext cx="1328114" cy="2816369"/>
      </dsp:txXfrm>
    </dsp:sp>
    <dsp:sp modelId="{41190F4F-2239-4ABD-8F2E-095B7D131450}">
      <dsp:nvSpPr>
        <dsp:cNvPr id="0" name=""/>
        <dsp:cNvSpPr/>
      </dsp:nvSpPr>
      <dsp:spPr>
        <a:xfrm>
          <a:off x="3030601" y="775025"/>
          <a:ext cx="132811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30601" y="775025"/>
        <a:ext cx="1328114" cy="518400"/>
      </dsp:txXfrm>
    </dsp:sp>
    <dsp:sp modelId="{CAAF9317-3C24-446E-853F-111D6F1FB571}">
      <dsp:nvSpPr>
        <dsp:cNvPr id="0" name=""/>
        <dsp:cNvSpPr/>
      </dsp:nvSpPr>
      <dsp:spPr>
        <a:xfrm>
          <a:off x="3030601" y="1293425"/>
          <a:ext cx="1328114" cy="2816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女孩踩到卡車，卡車輪讓她滑跤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30601" y="1293425"/>
        <a:ext cx="1328114" cy="2816369"/>
      </dsp:txXfrm>
    </dsp:sp>
    <dsp:sp modelId="{5D8FDA8E-1836-48D5-8EED-41723B74BC8C}">
      <dsp:nvSpPr>
        <dsp:cNvPr id="0" name=""/>
        <dsp:cNvSpPr/>
      </dsp:nvSpPr>
      <dsp:spPr>
        <a:xfrm>
          <a:off x="4544652" y="775025"/>
          <a:ext cx="132811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新線索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44652" y="775025"/>
        <a:ext cx="1328114" cy="518400"/>
      </dsp:txXfrm>
    </dsp:sp>
    <dsp:sp modelId="{7C1FBFC2-F805-4D74-9156-1A88DC9600A2}">
      <dsp:nvSpPr>
        <dsp:cNvPr id="0" name=""/>
        <dsp:cNvSpPr/>
      </dsp:nvSpPr>
      <dsp:spPr>
        <a:xfrm>
          <a:off x="4544652" y="1293425"/>
          <a:ext cx="1328114" cy="2816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男孩的眼神注意到車子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44652" y="1293425"/>
        <a:ext cx="1328114" cy="2816369"/>
      </dsp:txXfrm>
    </dsp:sp>
    <dsp:sp modelId="{CBBC0D94-933C-4452-A515-9873482DFC27}">
      <dsp:nvSpPr>
        <dsp:cNvPr id="0" name=""/>
        <dsp:cNvSpPr/>
      </dsp:nvSpPr>
      <dsp:spPr>
        <a:xfrm>
          <a:off x="6058702" y="775025"/>
          <a:ext cx="132811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修正預測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58702" y="775025"/>
        <a:ext cx="1328114" cy="518400"/>
      </dsp:txXfrm>
    </dsp:sp>
    <dsp:sp modelId="{C47B2B8D-DF76-400C-80D1-0BED88196B2A}">
      <dsp:nvSpPr>
        <dsp:cNvPr id="0" name=""/>
        <dsp:cNvSpPr/>
      </dsp:nvSpPr>
      <dsp:spPr>
        <a:xfrm>
          <a:off x="6058702" y="1293425"/>
          <a:ext cx="1328114" cy="2816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男孩移走車子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男孩提醒女孩注意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58702" y="1293425"/>
        <a:ext cx="1328114" cy="2816369"/>
      </dsp:txXfrm>
    </dsp:sp>
    <dsp:sp modelId="{F556D23B-4C0F-48B3-8F75-7D5366EBDF36}">
      <dsp:nvSpPr>
        <dsp:cNvPr id="0" name=""/>
        <dsp:cNvSpPr/>
      </dsp:nvSpPr>
      <dsp:spPr>
        <a:xfrm>
          <a:off x="7572753" y="775025"/>
          <a:ext cx="132811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新預測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2753" y="775025"/>
        <a:ext cx="1328114" cy="518400"/>
      </dsp:txXfrm>
    </dsp:sp>
    <dsp:sp modelId="{0E23A054-681B-460D-BAFE-6D30C1545532}">
      <dsp:nvSpPr>
        <dsp:cNvPr id="0" name=""/>
        <dsp:cNvSpPr/>
      </dsp:nvSpPr>
      <dsp:spPr>
        <a:xfrm>
          <a:off x="7572753" y="1293425"/>
          <a:ext cx="1328114" cy="2816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女孩沒有滑跤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2753" y="1293425"/>
        <a:ext cx="1328114" cy="2816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462EC-9F57-48B2-985F-A987C5712153}">
      <dsp:nvSpPr>
        <dsp:cNvPr id="0" name=""/>
        <dsp:cNvSpPr/>
      </dsp:nvSpPr>
      <dsp:spPr>
        <a:xfrm>
          <a:off x="1022615" y="19161"/>
          <a:ext cx="2381415" cy="932626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sz="15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88928" y="19161"/>
        <a:ext cx="1448789" cy="932626"/>
      </dsp:txXfrm>
    </dsp:sp>
    <dsp:sp modelId="{E5D619D5-796D-4FFA-BFA8-9056857D57A2}">
      <dsp:nvSpPr>
        <dsp:cNvPr id="0" name=""/>
        <dsp:cNvSpPr/>
      </dsp:nvSpPr>
      <dsp:spPr>
        <a:xfrm>
          <a:off x="3678097" y="89108"/>
          <a:ext cx="1992714" cy="774080"/>
        </a:xfrm>
        <a:prstGeom prst="chevron">
          <a:avLst/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sz="18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65137" y="89108"/>
        <a:ext cx="1218634" cy="774080"/>
      </dsp:txXfrm>
    </dsp:sp>
    <dsp:sp modelId="{DCA13E27-69C4-439C-8A86-37F41626D180}">
      <dsp:nvSpPr>
        <dsp:cNvPr id="0" name=""/>
        <dsp:cNvSpPr/>
      </dsp:nvSpPr>
      <dsp:spPr>
        <a:xfrm>
          <a:off x="6142401" y="106935"/>
          <a:ext cx="1935200" cy="774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29441" y="106935"/>
        <a:ext cx="1161120" cy="774080"/>
      </dsp:txXfrm>
    </dsp:sp>
    <dsp:sp modelId="{37A882DE-D50D-45C4-8263-98DBEAAC436F}">
      <dsp:nvSpPr>
        <dsp:cNvPr id="0" name=""/>
        <dsp:cNvSpPr/>
      </dsp:nvSpPr>
      <dsp:spPr>
        <a:xfrm>
          <a:off x="1026701" y="1063693"/>
          <a:ext cx="2331566" cy="932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小明為球隊投進了</a:t>
          </a:r>
          <a:r>
            <a:rPr lang="zh-TW" altLang="en-US" sz="15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勝利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的一球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93014" y="1063693"/>
        <a:ext cx="1398940" cy="932626"/>
      </dsp:txXfrm>
    </dsp:sp>
    <dsp:sp modelId="{3DA977FD-0795-4CAB-8FCE-D9EEB50A57BB}">
      <dsp:nvSpPr>
        <dsp:cNvPr id="0" name=""/>
        <dsp:cNvSpPr/>
      </dsp:nvSpPr>
      <dsp:spPr>
        <a:xfrm>
          <a:off x="3706508" y="1133910"/>
          <a:ext cx="1935200" cy="774080"/>
        </a:xfrm>
        <a:prstGeom prst="chevron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觀眾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很興奮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93548" y="1133910"/>
        <a:ext cx="1161120" cy="774080"/>
      </dsp:txXfrm>
    </dsp:sp>
    <dsp:sp modelId="{6FB95D40-7A82-4C09-B67F-AB5A99545639}">
      <dsp:nvSpPr>
        <dsp:cNvPr id="0" name=""/>
        <dsp:cNvSpPr/>
      </dsp:nvSpPr>
      <dsp:spPr>
        <a:xfrm>
          <a:off x="6143700" y="1115804"/>
          <a:ext cx="1935200" cy="774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觀眾歡呼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30740" y="1115804"/>
        <a:ext cx="1161120" cy="774080"/>
      </dsp:txXfrm>
    </dsp:sp>
    <dsp:sp modelId="{D6FEB196-81F4-4003-AEEE-AA61D101DDA3}">
      <dsp:nvSpPr>
        <dsp:cNvPr id="0" name=""/>
        <dsp:cNvSpPr/>
      </dsp:nvSpPr>
      <dsp:spPr>
        <a:xfrm>
          <a:off x="1037122" y="2126888"/>
          <a:ext cx="2331566" cy="932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美美</a:t>
          </a:r>
          <a:r>
            <a:rPr lang="zh-TW" altLang="en-US" sz="15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忘了帶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數學作業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03435" y="2126888"/>
        <a:ext cx="1398940" cy="932626"/>
      </dsp:txXfrm>
    </dsp:sp>
    <dsp:sp modelId="{69063005-2AC5-4E45-8D26-D15A0386ED5E}">
      <dsp:nvSpPr>
        <dsp:cNvPr id="0" name=""/>
        <dsp:cNvSpPr/>
      </dsp:nvSpPr>
      <dsp:spPr>
        <a:xfrm>
          <a:off x="3705134" y="2242373"/>
          <a:ext cx="1935200" cy="774080"/>
        </a:xfrm>
        <a:prstGeom prst="chevron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要補做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功課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92174" y="2242373"/>
        <a:ext cx="1161120" cy="774080"/>
      </dsp:txXfrm>
    </dsp:sp>
    <dsp:sp modelId="{076F73E6-AAD7-4E65-8D5A-20BB9CB31800}">
      <dsp:nvSpPr>
        <dsp:cNvPr id="0" name=""/>
        <dsp:cNvSpPr/>
      </dsp:nvSpPr>
      <dsp:spPr>
        <a:xfrm>
          <a:off x="6170850" y="2206161"/>
          <a:ext cx="1935200" cy="774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不能下課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57890" y="2206161"/>
        <a:ext cx="1161120" cy="774080"/>
      </dsp:txXfrm>
    </dsp:sp>
    <dsp:sp modelId="{135E704E-D8EF-4762-935C-E686D02D0719}">
      <dsp:nvSpPr>
        <dsp:cNvPr id="0" name=""/>
        <dsp:cNvSpPr/>
      </dsp:nvSpPr>
      <dsp:spPr>
        <a:xfrm>
          <a:off x="1046176" y="3190082"/>
          <a:ext cx="2331566" cy="932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星期四</a:t>
          </a:r>
          <a:r>
            <a:rPr lang="zh-TW" altLang="en-US" sz="15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晚上颱風</a:t>
          </a:r>
          <a:r>
            <a:rPr lang="zh-TW" altLang="en-US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zh-TW" altLang="en-US" sz="15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籠罩全台</a:t>
          </a:r>
          <a:endParaRPr lang="zh-TW" altLang="en-US" sz="15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2489" y="3190082"/>
        <a:ext cx="1398940" cy="932626"/>
      </dsp:txXfrm>
    </dsp:sp>
    <dsp:sp modelId="{5C112077-5871-4560-AFB2-BC5C6CB6D36B}">
      <dsp:nvSpPr>
        <dsp:cNvPr id="0" name=""/>
        <dsp:cNvSpPr/>
      </dsp:nvSpPr>
      <dsp:spPr>
        <a:xfrm>
          <a:off x="3741342" y="3269348"/>
          <a:ext cx="1935200" cy="774080"/>
        </a:xfrm>
        <a:prstGeom prst="chevron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隔天風雨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很大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28382" y="3269348"/>
        <a:ext cx="1161120" cy="774080"/>
      </dsp:txXfrm>
    </dsp:sp>
    <dsp:sp modelId="{EF5A3238-8025-4851-96A1-316A5A7B7AB6}">
      <dsp:nvSpPr>
        <dsp:cNvPr id="0" name=""/>
        <dsp:cNvSpPr/>
      </dsp:nvSpPr>
      <dsp:spPr>
        <a:xfrm>
          <a:off x="6188945" y="3278405"/>
          <a:ext cx="1935200" cy="774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星期五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放假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75985" y="3278405"/>
        <a:ext cx="1161120" cy="774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4785-D378-4E90-AB1B-D899A11774DC}">
      <dsp:nvSpPr>
        <dsp:cNvPr id="0" name=""/>
        <dsp:cNvSpPr/>
      </dsp:nvSpPr>
      <dsp:spPr>
        <a:xfrm>
          <a:off x="1332" y="951752"/>
          <a:ext cx="1766794" cy="1766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點以後是易塞車的時段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0073" y="1210493"/>
        <a:ext cx="1249312" cy="1249312"/>
      </dsp:txXfrm>
    </dsp:sp>
    <dsp:sp modelId="{841D4894-7669-43D4-839C-00EE11028E22}">
      <dsp:nvSpPr>
        <dsp:cNvPr id="0" name=""/>
        <dsp:cNvSpPr/>
      </dsp:nvSpPr>
      <dsp:spPr>
        <a:xfrm>
          <a:off x="1911591" y="1322779"/>
          <a:ext cx="1024741" cy="1024741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047420" y="1714640"/>
        <a:ext cx="753083" cy="241019"/>
      </dsp:txXfrm>
    </dsp:sp>
    <dsp:sp modelId="{4AA362F4-BECC-466C-B505-7ADBD64E1FBD}">
      <dsp:nvSpPr>
        <dsp:cNvPr id="0" name=""/>
        <dsp:cNvSpPr/>
      </dsp:nvSpPr>
      <dsp:spPr>
        <a:xfrm>
          <a:off x="3079796" y="951752"/>
          <a:ext cx="1766794" cy="1766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點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看到路上車子很多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38537" y="1210493"/>
        <a:ext cx="1249312" cy="1249312"/>
      </dsp:txXfrm>
    </dsp:sp>
    <dsp:sp modelId="{AA6A04E3-3F98-4BBC-8DD9-898C2B2D847B}">
      <dsp:nvSpPr>
        <dsp:cNvPr id="0" name=""/>
        <dsp:cNvSpPr/>
      </dsp:nvSpPr>
      <dsp:spPr>
        <a:xfrm>
          <a:off x="4990055" y="1322779"/>
          <a:ext cx="1024741" cy="1024741"/>
        </a:xfrm>
        <a:prstGeom prst="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4990055" y="1578964"/>
        <a:ext cx="768556" cy="512371"/>
      </dsp:txXfrm>
    </dsp:sp>
    <dsp:sp modelId="{8AA58DE7-5F57-4092-A78F-860E4A9E6956}">
      <dsp:nvSpPr>
        <dsp:cNvPr id="0" name=""/>
        <dsp:cNvSpPr/>
      </dsp:nvSpPr>
      <dsp:spPr>
        <a:xfrm>
          <a:off x="6158260" y="951752"/>
          <a:ext cx="1766794" cy="1766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塞車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遲到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17001" y="1210493"/>
        <a:ext cx="1249312" cy="1249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4785-D378-4E90-AB1B-D899A11774DC}">
      <dsp:nvSpPr>
        <dsp:cNvPr id="0" name=""/>
        <dsp:cNvSpPr/>
      </dsp:nvSpPr>
      <dsp:spPr>
        <a:xfrm>
          <a:off x="1307" y="127686"/>
          <a:ext cx="1733466" cy="1733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5167" y="381546"/>
        <a:ext cx="1225746" cy="1225746"/>
      </dsp:txXfrm>
    </dsp:sp>
    <dsp:sp modelId="{841D4894-7669-43D4-839C-00EE11028E22}">
      <dsp:nvSpPr>
        <dsp:cNvPr id="0" name=""/>
        <dsp:cNvSpPr/>
      </dsp:nvSpPr>
      <dsp:spPr>
        <a:xfrm>
          <a:off x="1875531" y="491714"/>
          <a:ext cx="1005410" cy="1005410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008798" y="876183"/>
        <a:ext cx="738876" cy="236472"/>
      </dsp:txXfrm>
    </dsp:sp>
    <dsp:sp modelId="{4AA362F4-BECC-466C-B505-7ADBD64E1FBD}">
      <dsp:nvSpPr>
        <dsp:cNvPr id="0" name=""/>
        <dsp:cNvSpPr/>
      </dsp:nvSpPr>
      <dsp:spPr>
        <a:xfrm>
          <a:off x="3021698" y="127686"/>
          <a:ext cx="1733466" cy="1733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sz="4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75558" y="381546"/>
        <a:ext cx="1225746" cy="1225746"/>
      </dsp:txXfrm>
    </dsp:sp>
    <dsp:sp modelId="{AA6A04E3-3F98-4BBC-8DD9-898C2B2D847B}">
      <dsp:nvSpPr>
        <dsp:cNvPr id="0" name=""/>
        <dsp:cNvSpPr/>
      </dsp:nvSpPr>
      <dsp:spPr>
        <a:xfrm>
          <a:off x="4895922" y="491714"/>
          <a:ext cx="1005410" cy="1005410"/>
        </a:xfrm>
        <a:prstGeom prst="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4895922" y="743067"/>
        <a:ext cx="754058" cy="502705"/>
      </dsp:txXfrm>
    </dsp:sp>
    <dsp:sp modelId="{8AA58DE7-5F57-4092-A78F-860E4A9E6956}">
      <dsp:nvSpPr>
        <dsp:cNvPr id="0" name=""/>
        <dsp:cNvSpPr/>
      </dsp:nvSpPr>
      <dsp:spPr>
        <a:xfrm>
          <a:off x="6042090" y="127686"/>
          <a:ext cx="1733466" cy="1733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sz="4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950" y="381546"/>
        <a:ext cx="1225746" cy="1225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4785-D378-4E90-AB1B-D899A11774DC}">
      <dsp:nvSpPr>
        <dsp:cNvPr id="0" name=""/>
        <dsp:cNvSpPr/>
      </dsp:nvSpPr>
      <dsp:spPr>
        <a:xfrm>
          <a:off x="859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點以後是易塞車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7734" y="1432277"/>
        <a:ext cx="805744" cy="805744"/>
      </dsp:txXfrm>
    </dsp:sp>
    <dsp:sp modelId="{841D4894-7669-43D4-839C-00EE11028E22}">
      <dsp:nvSpPr>
        <dsp:cNvPr id="0" name=""/>
        <dsp:cNvSpPr/>
      </dsp:nvSpPr>
      <dsp:spPr>
        <a:xfrm>
          <a:off x="1232881" y="1504696"/>
          <a:ext cx="660907" cy="660907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1320484" y="1757427"/>
        <a:ext cx="485701" cy="155445"/>
      </dsp:txXfrm>
    </dsp:sp>
    <dsp:sp modelId="{4AA362F4-BECC-466C-B505-7ADBD64E1FBD}">
      <dsp:nvSpPr>
        <dsp:cNvPr id="0" name=""/>
        <dsp:cNvSpPr/>
      </dsp:nvSpPr>
      <dsp:spPr>
        <a:xfrm>
          <a:off x="1986315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點</a:t>
          </a:r>
          <a:r>
            <a:rPr lang="en-US" altLang="zh-TW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r>
            <a:rPr lang="en-US" altLang="zh-TW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看到路上車子很多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53190" y="1432277"/>
        <a:ext cx="805744" cy="805744"/>
      </dsp:txXfrm>
    </dsp:sp>
    <dsp:sp modelId="{AA6A04E3-3F98-4BBC-8DD9-898C2B2D847B}">
      <dsp:nvSpPr>
        <dsp:cNvPr id="0" name=""/>
        <dsp:cNvSpPr/>
      </dsp:nvSpPr>
      <dsp:spPr>
        <a:xfrm>
          <a:off x="3218337" y="1504696"/>
          <a:ext cx="660907" cy="660907"/>
        </a:xfrm>
        <a:prstGeom prst="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218337" y="1669923"/>
        <a:ext cx="495680" cy="330453"/>
      </dsp:txXfrm>
    </dsp:sp>
    <dsp:sp modelId="{8AA58DE7-5F57-4092-A78F-860E4A9E6956}">
      <dsp:nvSpPr>
        <dsp:cNvPr id="0" name=""/>
        <dsp:cNvSpPr/>
      </dsp:nvSpPr>
      <dsp:spPr>
        <a:xfrm>
          <a:off x="3971771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塞車</a:t>
          </a:r>
          <a:r>
            <a:rPr lang="en-US" altLang="zh-TW" sz="1200" kern="1200" dirty="0" smtClean="0"/>
            <a:t/>
          </a:r>
          <a:br>
            <a:rPr lang="en-US" altLang="zh-TW" sz="1200" kern="1200" dirty="0" smtClean="0"/>
          </a:br>
          <a:r>
            <a:rPr lang="zh-TW" altLang="en-US" sz="1200" kern="1200" dirty="0" smtClean="0"/>
            <a:t>遲到</a:t>
          </a:r>
          <a:endParaRPr lang="zh-TW" altLang="en-US" sz="1200" kern="1200" dirty="0"/>
        </a:p>
      </dsp:txBody>
      <dsp:txXfrm>
        <a:off x="4138646" y="1432277"/>
        <a:ext cx="805744" cy="805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4785-D378-4E90-AB1B-D899A11774DC}">
      <dsp:nvSpPr>
        <dsp:cNvPr id="0" name=""/>
        <dsp:cNvSpPr/>
      </dsp:nvSpPr>
      <dsp:spPr>
        <a:xfrm>
          <a:off x="870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9905" y="726333"/>
        <a:ext cx="816171" cy="816171"/>
      </dsp:txXfrm>
    </dsp:sp>
    <dsp:sp modelId="{841D4894-7669-43D4-839C-00EE11028E22}">
      <dsp:nvSpPr>
        <dsp:cNvPr id="0" name=""/>
        <dsp:cNvSpPr/>
      </dsp:nvSpPr>
      <dsp:spPr>
        <a:xfrm>
          <a:off x="1248836" y="799688"/>
          <a:ext cx="669460" cy="669460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37573" y="1055690"/>
        <a:ext cx="491986" cy="157456"/>
      </dsp:txXfrm>
    </dsp:sp>
    <dsp:sp modelId="{4AA362F4-BECC-466C-B505-7ADBD64E1FBD}">
      <dsp:nvSpPr>
        <dsp:cNvPr id="0" name=""/>
        <dsp:cNvSpPr/>
      </dsp:nvSpPr>
      <dsp:spPr>
        <a:xfrm>
          <a:off x="2012021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81056" y="726333"/>
        <a:ext cx="816171" cy="816171"/>
      </dsp:txXfrm>
    </dsp:sp>
    <dsp:sp modelId="{AA6A04E3-3F98-4BBC-8DD9-898C2B2D847B}">
      <dsp:nvSpPr>
        <dsp:cNvPr id="0" name=""/>
        <dsp:cNvSpPr/>
      </dsp:nvSpPr>
      <dsp:spPr>
        <a:xfrm>
          <a:off x="3259987" y="799688"/>
          <a:ext cx="669460" cy="669460"/>
        </a:xfrm>
        <a:prstGeom prst="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59987" y="967053"/>
        <a:ext cx="502095" cy="334730"/>
      </dsp:txXfrm>
    </dsp:sp>
    <dsp:sp modelId="{8AA58DE7-5F57-4092-A78F-860E4A9E6956}">
      <dsp:nvSpPr>
        <dsp:cNvPr id="0" name=""/>
        <dsp:cNvSpPr/>
      </dsp:nvSpPr>
      <dsp:spPr>
        <a:xfrm>
          <a:off x="4023172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2207" y="726333"/>
        <a:ext cx="816171" cy="816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4785-D378-4E90-AB1B-D899A11774DC}">
      <dsp:nvSpPr>
        <dsp:cNvPr id="0" name=""/>
        <dsp:cNvSpPr/>
      </dsp:nvSpPr>
      <dsp:spPr>
        <a:xfrm>
          <a:off x="859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出太陽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很熱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7734" y="1432277"/>
        <a:ext cx="805744" cy="805744"/>
      </dsp:txXfrm>
    </dsp:sp>
    <dsp:sp modelId="{841D4894-7669-43D4-839C-00EE11028E22}">
      <dsp:nvSpPr>
        <dsp:cNvPr id="0" name=""/>
        <dsp:cNvSpPr/>
      </dsp:nvSpPr>
      <dsp:spPr>
        <a:xfrm>
          <a:off x="1232881" y="1504696"/>
          <a:ext cx="660907" cy="660907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20484" y="1757427"/>
        <a:ext cx="485701" cy="155445"/>
      </dsp:txXfrm>
    </dsp:sp>
    <dsp:sp modelId="{4AA362F4-BECC-466C-B505-7ADBD64E1FBD}">
      <dsp:nvSpPr>
        <dsp:cNvPr id="0" name=""/>
        <dsp:cNvSpPr/>
      </dsp:nvSpPr>
      <dsp:spPr>
        <a:xfrm>
          <a:off x="1986315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出門看到大太陽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53190" y="1432277"/>
        <a:ext cx="805744" cy="805744"/>
      </dsp:txXfrm>
    </dsp:sp>
    <dsp:sp modelId="{AA6A04E3-3F98-4BBC-8DD9-898C2B2D847B}">
      <dsp:nvSpPr>
        <dsp:cNvPr id="0" name=""/>
        <dsp:cNvSpPr/>
      </dsp:nvSpPr>
      <dsp:spPr>
        <a:xfrm>
          <a:off x="3218337" y="1504696"/>
          <a:ext cx="660907" cy="660907"/>
        </a:xfrm>
        <a:prstGeom prst="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18337" y="1669923"/>
        <a:ext cx="495680" cy="330453"/>
      </dsp:txXfrm>
    </dsp:sp>
    <dsp:sp modelId="{8AA58DE7-5F57-4092-A78F-860E4A9E6956}">
      <dsp:nvSpPr>
        <dsp:cNvPr id="0" name=""/>
        <dsp:cNvSpPr/>
      </dsp:nvSpPr>
      <dsp:spPr>
        <a:xfrm>
          <a:off x="3971771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今天很熱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8646" y="1432277"/>
        <a:ext cx="805744" cy="805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4785-D378-4E90-AB1B-D899A11774DC}">
      <dsp:nvSpPr>
        <dsp:cNvPr id="0" name=""/>
        <dsp:cNvSpPr/>
      </dsp:nvSpPr>
      <dsp:spPr>
        <a:xfrm>
          <a:off x="870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舊經驗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9905" y="726333"/>
        <a:ext cx="816171" cy="816171"/>
      </dsp:txXfrm>
    </dsp:sp>
    <dsp:sp modelId="{841D4894-7669-43D4-839C-00EE11028E22}">
      <dsp:nvSpPr>
        <dsp:cNvPr id="0" name=""/>
        <dsp:cNvSpPr/>
      </dsp:nvSpPr>
      <dsp:spPr>
        <a:xfrm>
          <a:off x="1248836" y="799688"/>
          <a:ext cx="669460" cy="669460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37573" y="1055690"/>
        <a:ext cx="491986" cy="157456"/>
      </dsp:txXfrm>
    </dsp:sp>
    <dsp:sp modelId="{4AA362F4-BECC-466C-B505-7ADBD64E1FBD}">
      <dsp:nvSpPr>
        <dsp:cNvPr id="0" name=""/>
        <dsp:cNvSpPr/>
      </dsp:nvSpPr>
      <dsp:spPr>
        <a:xfrm>
          <a:off x="2012021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線索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81056" y="726333"/>
        <a:ext cx="816171" cy="816171"/>
      </dsp:txXfrm>
    </dsp:sp>
    <dsp:sp modelId="{AA6A04E3-3F98-4BBC-8DD9-898C2B2D847B}">
      <dsp:nvSpPr>
        <dsp:cNvPr id="0" name=""/>
        <dsp:cNvSpPr/>
      </dsp:nvSpPr>
      <dsp:spPr>
        <a:xfrm>
          <a:off x="3259987" y="799688"/>
          <a:ext cx="669460" cy="669460"/>
        </a:xfrm>
        <a:prstGeom prst="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59987" y="967053"/>
        <a:ext cx="502095" cy="334730"/>
      </dsp:txXfrm>
    </dsp:sp>
    <dsp:sp modelId="{8AA58DE7-5F57-4092-A78F-860E4A9E6956}">
      <dsp:nvSpPr>
        <dsp:cNvPr id="0" name=""/>
        <dsp:cNvSpPr/>
      </dsp:nvSpPr>
      <dsp:spPr>
        <a:xfrm>
          <a:off x="4023172" y="557298"/>
          <a:ext cx="1154241" cy="1154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預測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2207" y="726333"/>
        <a:ext cx="816171" cy="816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4785-D378-4E90-AB1B-D899A11774DC}">
      <dsp:nvSpPr>
        <dsp:cNvPr id="0" name=""/>
        <dsp:cNvSpPr/>
      </dsp:nvSpPr>
      <dsp:spPr>
        <a:xfrm>
          <a:off x="859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/>
            <a:t> </a:t>
          </a:r>
          <a:endParaRPr lang="zh-TW" altLang="en-US" sz="4800" kern="1200" dirty="0"/>
        </a:p>
      </dsp:txBody>
      <dsp:txXfrm>
        <a:off x="167734" y="1432277"/>
        <a:ext cx="805744" cy="805744"/>
      </dsp:txXfrm>
    </dsp:sp>
    <dsp:sp modelId="{841D4894-7669-43D4-839C-00EE11028E22}">
      <dsp:nvSpPr>
        <dsp:cNvPr id="0" name=""/>
        <dsp:cNvSpPr/>
      </dsp:nvSpPr>
      <dsp:spPr>
        <a:xfrm>
          <a:off x="1232881" y="1504696"/>
          <a:ext cx="660907" cy="660907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1320484" y="1757427"/>
        <a:ext cx="485701" cy="155445"/>
      </dsp:txXfrm>
    </dsp:sp>
    <dsp:sp modelId="{4AA362F4-BECC-466C-B505-7ADBD64E1FBD}">
      <dsp:nvSpPr>
        <dsp:cNvPr id="0" name=""/>
        <dsp:cNvSpPr/>
      </dsp:nvSpPr>
      <dsp:spPr>
        <a:xfrm>
          <a:off x="1986315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/>
            <a:t> </a:t>
          </a:r>
          <a:endParaRPr lang="zh-TW" altLang="en-US" sz="4800" kern="1200" dirty="0"/>
        </a:p>
      </dsp:txBody>
      <dsp:txXfrm>
        <a:off x="2153190" y="1432277"/>
        <a:ext cx="805744" cy="805744"/>
      </dsp:txXfrm>
    </dsp:sp>
    <dsp:sp modelId="{AA6A04E3-3F98-4BBC-8DD9-898C2B2D847B}">
      <dsp:nvSpPr>
        <dsp:cNvPr id="0" name=""/>
        <dsp:cNvSpPr/>
      </dsp:nvSpPr>
      <dsp:spPr>
        <a:xfrm>
          <a:off x="3218337" y="1504696"/>
          <a:ext cx="660907" cy="660907"/>
        </a:xfrm>
        <a:prstGeom prst="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3218337" y="1669923"/>
        <a:ext cx="495680" cy="330453"/>
      </dsp:txXfrm>
    </dsp:sp>
    <dsp:sp modelId="{8AA58DE7-5F57-4092-A78F-860E4A9E6956}">
      <dsp:nvSpPr>
        <dsp:cNvPr id="0" name=""/>
        <dsp:cNvSpPr/>
      </dsp:nvSpPr>
      <dsp:spPr>
        <a:xfrm>
          <a:off x="3971771" y="1265402"/>
          <a:ext cx="1139494" cy="1139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/>
            <a:t> </a:t>
          </a:r>
          <a:endParaRPr lang="zh-TW" altLang="en-US" sz="4800" kern="1200" dirty="0"/>
        </a:p>
      </dsp:txBody>
      <dsp:txXfrm>
        <a:off x="4138646" y="1432277"/>
        <a:ext cx="805744" cy="805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E637-3FAF-4660-820D-346B5B2C999F}" type="datetimeFigureOut">
              <a:rPr lang="zh-TW" altLang="en-US" smtClean="0">
                <a:ea typeface="微軟正黑體" panose="020B0604030504040204" pitchFamily="34" charset="-120"/>
              </a:rPr>
              <a:t>2020/3/4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044E-D19B-4AEC-ACAA-D8917995E2DB}" type="slidenum">
              <a:rPr lang="zh-TW" altLang="en-US" smtClean="0">
                <a:ea typeface="微軟正黑體" panose="020B0604030504040204" pitchFamily="34" charset="-120"/>
              </a:r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339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D480F52-CB3C-4201-8311-841B1A2CC156}" type="datetimeFigureOut">
              <a:rPr lang="zh-TW" altLang="en-US" smtClean="0"/>
              <a:pPr/>
              <a:t>2020/3/4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D195D1BF-EAC4-41DA-A0FE-79446082E8E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7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D1BF-EAC4-41DA-A0FE-79446082E8E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72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D1BF-EAC4-41DA-A0FE-79446082E8E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80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234" y="6459100"/>
            <a:ext cx="3328073" cy="290096"/>
          </a:xfrm>
          <a:prstGeom prst="rect">
            <a:avLst/>
          </a:prstGeom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4216" y="6419475"/>
            <a:ext cx="662267" cy="365125"/>
          </a:xfrm>
          <a:prstGeom prst="rect">
            <a:avLst/>
          </a:prstGeom>
        </p:spPr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8" y="0"/>
            <a:ext cx="9215718" cy="6858000"/>
          </a:xfrm>
          <a:prstGeom prst="rect">
            <a:avLst/>
          </a:prstGeom>
        </p:spPr>
      </p:pic>
      <p:sp>
        <p:nvSpPr>
          <p:cNvPr id="8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39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46592" y="6329082"/>
            <a:ext cx="4014481" cy="528918"/>
          </a:xfrm>
          <a:prstGeom prst="rect">
            <a:avLst/>
          </a:prstGeom>
          <a:solidFill>
            <a:srgbClr val="56C66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909524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                                    </a:t>
            </a:r>
            <a:r>
              <a:rPr lang="zh-TW" altLang="en-US" sz="1400" dirty="0" smtClean="0">
                <a:ea typeface="微軟正黑體" panose="020B0604030504040204" pitchFamily="34" charset="-120"/>
              </a:rPr>
              <a:t>改寫自林心茹老師「預測與連結」簡報</a:t>
            </a: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65569" y="6329082"/>
            <a:ext cx="4508102" cy="528918"/>
          </a:xfrm>
          <a:prstGeom prst="rect">
            <a:avLst/>
          </a:prstGeom>
          <a:solidFill>
            <a:srgbClr val="56C66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909524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                                    </a:t>
            </a:r>
            <a:r>
              <a:rPr lang="zh-TW" altLang="en-US" sz="1400" dirty="0" smtClean="0">
                <a:ea typeface="微軟正黑體" panose="020B0604030504040204" pitchFamily="34" charset="-120"/>
              </a:rPr>
              <a:t>改寫自蔡玲校長「來和孩子聊圖畫書」簡報</a:t>
            </a: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374776" y="6329082"/>
            <a:ext cx="4769224" cy="528918"/>
          </a:xfrm>
          <a:prstGeom prst="rect">
            <a:avLst/>
          </a:prstGeom>
          <a:solidFill>
            <a:srgbClr val="56C66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909524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                                    </a:t>
            </a:r>
            <a:r>
              <a:rPr lang="zh-TW" altLang="en-US" sz="1200" dirty="0" smtClean="0">
                <a:ea typeface="微軟正黑體" panose="020B0604030504040204" pitchFamily="34" charset="-120"/>
              </a:rPr>
              <a:t>選</a:t>
            </a:r>
            <a:r>
              <a:rPr kumimoji="1" lang="zh-TW" alt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自大塊文化出版</a:t>
            </a:r>
            <a:r>
              <a:rPr kumimoji="1" lang="en-US" altLang="zh-TW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《</a:t>
            </a:r>
            <a:r>
              <a:rPr kumimoji="1" lang="zh-TW" alt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圖像語言的秘密：圖像的意義是如何產生的？</a:t>
            </a:r>
            <a:r>
              <a:rPr kumimoji="1" lang="en-US" altLang="zh-TW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》</a:t>
            </a:r>
            <a:endParaRPr kumimoji="1" lang="zh-TW" altLang="en-US" sz="1200" kern="12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1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718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9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認識繪本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65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認識繪本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303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認識繪本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13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05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016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9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49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4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3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-29105"/>
            <a:ext cx="9144000" cy="1346918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7" name="雲朵形 16"/>
          <p:cNvSpPr/>
          <p:nvPr userDrawn="1"/>
        </p:nvSpPr>
        <p:spPr>
          <a:xfrm>
            <a:off x="171450" y="212635"/>
            <a:ext cx="1495984" cy="9531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29454"/>
            <a:ext cx="9144000" cy="528546"/>
          </a:xfrm>
          <a:prstGeom prst="rect">
            <a:avLst/>
          </a:prstGeom>
          <a:solidFill>
            <a:srgbClr val="56C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32" y="158148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grpSp>
        <p:nvGrpSpPr>
          <p:cNvPr id="13" name="群組 12"/>
          <p:cNvGrpSpPr/>
          <p:nvPr userDrawn="1"/>
        </p:nvGrpSpPr>
        <p:grpSpPr>
          <a:xfrm>
            <a:off x="5190564" y="6267135"/>
            <a:ext cx="2872101" cy="674813"/>
            <a:chOff x="3853345" y="5934901"/>
            <a:chExt cx="3674479" cy="1056062"/>
          </a:xfrm>
        </p:grpSpPr>
        <p:pic>
          <p:nvPicPr>
            <p:cNvPr id="9" name="圖片 8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55327" b="88620" l="4298" r="47821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7" t="51373" r="51178" b="9019"/>
            <a:stretch/>
          </p:blipFill>
          <p:spPr>
            <a:xfrm>
              <a:off x="3853345" y="5965225"/>
              <a:ext cx="941027" cy="83371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 userDrawn="1"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0400" b="76214" l="18811" r="77852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29216" r="19412" b="18431"/>
            <a:stretch/>
          </p:blipFill>
          <p:spPr>
            <a:xfrm>
              <a:off x="4794373" y="6035954"/>
              <a:ext cx="1162463" cy="955009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1165" b="31493" l="20752" r="41141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5" t="9804" r="56275" b="66078"/>
            <a:stretch/>
          </p:blipFill>
          <p:spPr>
            <a:xfrm>
              <a:off x="6582563" y="5998827"/>
              <a:ext cx="945261" cy="89436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6114" b="60775" l="68039" r="96671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59" b="38628"/>
            <a:stretch/>
          </p:blipFill>
          <p:spPr>
            <a:xfrm>
              <a:off x="6047079" y="5934901"/>
              <a:ext cx="537896" cy="894361"/>
            </a:xfrm>
            <a:prstGeom prst="rect">
              <a:avLst/>
            </a:prstGeom>
          </p:spPr>
        </p:pic>
      </p:grpSp>
      <p:sp>
        <p:nvSpPr>
          <p:cNvPr id="14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51755" y="6379281"/>
            <a:ext cx="541623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C9EAE1C-309C-4B8F-9DD8-951F0423155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5" name="頁尾版面配置區 4"/>
          <p:cNvSpPr txBox="1">
            <a:spLocks/>
          </p:cNvSpPr>
          <p:nvPr userDrawn="1"/>
        </p:nvSpPr>
        <p:spPr bwMode="auto">
          <a:xfrm>
            <a:off x="179387" y="6448425"/>
            <a:ext cx="5024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繪本書真好看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6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3" r:id="rId11"/>
    <p:sldLayoutId id="2147483675" r:id="rId12"/>
    <p:sldLayoutId id="2147483670" r:id="rId13"/>
    <p:sldLayoutId id="2147483671" r:id="rId14"/>
    <p:sldLayoutId id="214748367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4341" y="1408001"/>
            <a:ext cx="7288305" cy="211244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zh-TW" altLang="en-US" sz="2800" dirty="0" smtClean="0">
                <a:solidFill>
                  <a:sysClr val="windowText" lastClr="000000"/>
                </a:solidFill>
              </a:rPr>
              <a:t>閱</a:t>
            </a:r>
            <a:r>
              <a:rPr lang="en-US" altLang="zh-TW" sz="2800" dirty="0">
                <a:solidFill>
                  <a:sysClr val="windowText" lastClr="000000"/>
                </a:solidFill>
              </a:rPr>
              <a:t>1</a:t>
            </a:r>
            <a:r>
              <a:rPr lang="en-US" altLang="zh-TW" sz="2800" dirty="0" smtClean="0">
                <a:solidFill>
                  <a:sysClr val="windowText" lastClr="000000"/>
                </a:solidFill>
              </a:rPr>
              <a:t>-1</a:t>
            </a:r>
            <a:r>
              <a:rPr lang="en-US" altLang="zh-TW" sz="4800" dirty="0" smtClean="0">
                <a:solidFill>
                  <a:sysClr val="windowText" lastClr="000000"/>
                </a:solidFill>
              </a:rPr>
              <a:t/>
            </a:r>
            <a:br>
              <a:rPr lang="en-US" altLang="zh-TW" sz="4800" dirty="0" smtClean="0">
                <a:solidFill>
                  <a:sysClr val="windowText" lastClr="000000"/>
                </a:solidFill>
              </a:rPr>
            </a:br>
            <a:r>
              <a:rPr lang="zh-TW" altLang="en-US" sz="4800" dirty="0">
                <a:solidFill>
                  <a:sysClr val="windowText" lastClr="000000"/>
                </a:solidFill>
              </a:rPr>
              <a:t>繪本</a:t>
            </a:r>
            <a:r>
              <a:rPr lang="zh-TW" altLang="en-US" sz="4800" dirty="0" smtClean="0">
                <a:solidFill>
                  <a:sysClr val="windowText" lastClr="000000"/>
                </a:solidFill>
              </a:rPr>
              <a:t>書真</a:t>
            </a:r>
            <a:r>
              <a:rPr lang="zh-TW" altLang="en-US" sz="4800" dirty="0">
                <a:solidFill>
                  <a:sysClr val="windowText" lastClr="000000"/>
                </a:solidFill>
              </a:rPr>
              <a:t>好看</a:t>
            </a:r>
            <a:endParaRPr lang="zh-TW" altLang="en-US" sz="4800" dirty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4341" y="3621750"/>
            <a:ext cx="7558605" cy="18462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zh-TW" altLang="en-US" sz="2000" dirty="0" smtClean="0">
                <a:solidFill>
                  <a:srgbClr val="595959"/>
                </a:solidFill>
              </a:rPr>
              <a:t>教育部增置國小圖書教師輔導與教育訓練計畫</a:t>
            </a:r>
            <a:endParaRPr lang="en-US" altLang="zh-TW" sz="2000" dirty="0" smtClean="0">
              <a:solidFill>
                <a:srgbClr val="595959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zh-TW" altLang="en-US" sz="2000" dirty="0" smtClean="0">
                <a:solidFill>
                  <a:srgbClr val="595959"/>
                </a:solidFill>
              </a:rPr>
              <a:t>圖書資訊利用教育教學綱要及教學設計小組</a:t>
            </a:r>
            <a:endParaRPr lang="en-US" altLang="zh-TW" sz="2000" dirty="0" smtClean="0">
              <a:solidFill>
                <a:srgbClr val="595959"/>
              </a:solidFill>
            </a:endParaRPr>
          </a:p>
          <a:p>
            <a:pPr algn="l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</a:rPr>
              <a:t>設計者：閱讀素養設計</a:t>
            </a:r>
            <a:r>
              <a:rPr lang="zh-TW" altLang="en-US" sz="2800" b="1" dirty="0">
                <a:solidFill>
                  <a:srgbClr val="FF0000"/>
                </a:solidFill>
              </a:rPr>
              <a:t>小組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3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活動一：繪本書真好看</a:t>
            </a:r>
            <a:r>
              <a:rPr lang="en-US" altLang="zh-TW" sz="2800" dirty="0"/>
              <a:t>(</a:t>
            </a:r>
            <a:r>
              <a:rPr lang="zh-TW" altLang="en-US" sz="2800" dirty="0"/>
              <a:t>介紹繪本</a:t>
            </a:r>
            <a:r>
              <a:rPr lang="en-US" altLang="zh-TW" sz="2800" dirty="0"/>
              <a:t>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13455" y="1907205"/>
            <a:ext cx="5338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ea typeface="微軟正黑體" panose="020B0604030504040204" pitchFamily="34" charset="-120"/>
              </a:rPr>
              <a:t>我們可以輕鬆</a:t>
            </a:r>
            <a:r>
              <a:rPr lang="zh-TW" altLang="en-US" sz="3200" dirty="0">
                <a:ea typeface="微軟正黑體" panose="020B0604030504040204" pitchFamily="34" charset="-120"/>
              </a:rPr>
              <a:t>地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讀出文字，卻常常忽略了圖畫要告訴我們的訊息。</a:t>
            </a:r>
            <a:endParaRPr lang="zh-TW" altLang="en-US" sz="3200" dirty="0"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73244" y="3696371"/>
            <a:ext cx="2308634" cy="2308634"/>
            <a:chOff x="1251426" y="3696371"/>
            <a:chExt cx="2308634" cy="2308634"/>
          </a:xfrm>
        </p:grpSpPr>
        <p:sp>
          <p:nvSpPr>
            <p:cNvPr id="7" name="橢圓 6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428553" y="3696371"/>
              <a:ext cx="172354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讀</a:t>
              </a:r>
              <a:endParaRPr lang="en-US" altLang="zh-TW" sz="6000" dirty="0" smtClean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文字</a:t>
              </a:r>
              <a:endParaRPr lang="zh-TW" altLang="en-US" sz="60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46655" y="3687766"/>
            <a:ext cx="2308634" cy="2317239"/>
            <a:chOff x="4724837" y="3687766"/>
            <a:chExt cx="2308634" cy="2317239"/>
          </a:xfrm>
        </p:grpSpPr>
        <p:sp>
          <p:nvSpPr>
            <p:cNvPr id="10" name="橢圓 9"/>
            <p:cNvSpPr/>
            <p:nvPr/>
          </p:nvSpPr>
          <p:spPr>
            <a:xfrm>
              <a:off x="4724837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925184" y="3687766"/>
              <a:ext cx="172354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讀</a:t>
              </a:r>
              <a:endParaRPr lang="en-US" altLang="zh-TW" sz="6000" dirty="0" smtClean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圖畫</a:t>
              </a:r>
              <a:endParaRPr lang="zh-TW" altLang="en-US" sz="6000" dirty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914147" y="4065858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rPr>
              <a:t>+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8025" y="1490404"/>
            <a:ext cx="2399569" cy="24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0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7"/>
          <p:cNvSpPr txBox="1">
            <a:spLocks/>
          </p:cNvSpPr>
          <p:nvPr/>
        </p:nvSpPr>
        <p:spPr>
          <a:xfrm>
            <a:off x="1728353" y="375598"/>
            <a:ext cx="7283300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顏色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r>
              <a:rPr lang="zh-TW" altLang="en-US" sz="4000" dirty="0" smtClean="0">
                <a:solidFill>
                  <a:srgbClr val="7030A0"/>
                </a:solidFill>
              </a:rPr>
              <a:t>－</a:t>
            </a:r>
            <a:r>
              <a:rPr lang="zh-TW" altLang="en-US" sz="3200" dirty="0" smtClean="0">
                <a:solidFill>
                  <a:srgbClr val="7030A0"/>
                </a:solidFill>
              </a:rPr>
              <a:t>顏色心情連連看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012475" y="1840831"/>
            <a:ext cx="1431758" cy="7700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2475" y="2995863"/>
            <a:ext cx="1431758" cy="7700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475" y="4150895"/>
            <a:ext cx="1431758" cy="770021"/>
          </a:xfrm>
          <a:prstGeom prst="rect">
            <a:avLst/>
          </a:prstGeom>
          <a:solidFill>
            <a:srgbClr val="A3E6FF"/>
          </a:solidFill>
          <a:ln>
            <a:solidFill>
              <a:srgbClr val="A3E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2475" y="5161548"/>
            <a:ext cx="1431758" cy="770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69831" y="171800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ea typeface="微軟正黑體" panose="020B0604030504040204" pitchFamily="34" charset="-120"/>
              </a:rPr>
              <a:t>暴怒</a:t>
            </a:r>
            <a:endParaRPr lang="zh-TW" altLang="en-US" sz="6000" dirty="0"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69830" y="276159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ea typeface="微軟正黑體" panose="020B0604030504040204" pitchFamily="34" charset="-120"/>
              </a:rPr>
              <a:t>心情不好</a:t>
            </a:r>
            <a:endParaRPr lang="zh-TW" altLang="en-US" sz="6000" dirty="0"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41987" y="4880795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ea typeface="微軟正黑體" panose="020B0604030504040204" pitchFamily="34" charset="-120"/>
              </a:rPr>
              <a:t>舒適</a:t>
            </a:r>
            <a:endParaRPr lang="zh-TW" altLang="en-US" sz="6000" dirty="0"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69830" y="387691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ea typeface="微軟正黑體" panose="020B0604030504040204" pitchFamily="34" charset="-120"/>
              </a:rPr>
              <a:t>可怕</a:t>
            </a:r>
            <a:endParaRPr lang="zh-TW" altLang="en-US" sz="6000" dirty="0"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815389" y="2225840"/>
            <a:ext cx="22378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2887579" y="3525253"/>
            <a:ext cx="2273968" cy="2021307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2815389" y="3257391"/>
            <a:ext cx="2346158" cy="11273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2869531" y="4487777"/>
            <a:ext cx="2237874" cy="900849"/>
          </a:xfrm>
          <a:prstGeom prst="straightConnector1">
            <a:avLst/>
          </a:prstGeom>
          <a:ln w="76200">
            <a:solidFill>
              <a:srgbClr val="A3E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906162" y="1082737"/>
            <a:ext cx="6237838" cy="477338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fontAlgn="t">
              <a:buNone/>
              <a:defRPr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不同的顏色，帶給讀者不同的情緒感覺喔</a:t>
            </a:r>
            <a:endParaRPr lang="zh-TW" altLang="en-US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37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4137862" y="52255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平和、舒適的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711876" y="28844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鬱悶、不安的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12232" y="28812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生氣暴怒的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標題 7"/>
          <p:cNvSpPr txBox="1">
            <a:spLocks/>
          </p:cNvSpPr>
          <p:nvPr/>
        </p:nvSpPr>
        <p:spPr>
          <a:xfrm>
            <a:off x="1728354" y="375598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顏色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endParaRPr lang="zh-TW" altLang="en-US" sz="40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165"/>
            <a:ext cx="4418091" cy="214823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3" y="1938165"/>
            <a:ext cx="4599160" cy="214823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48966" y="952485"/>
            <a:ext cx="84190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anose="03000509000000000000" pitchFamily="65" charset="-120"/>
              </a:rPr>
              <a:t>圖</a:t>
            </a:r>
            <a:r>
              <a:rPr lang="zh-CN" altLang="en-US" dirty="0" smtClean="0">
                <a:latin typeface="標楷體" panose="03000509000000000000" pitchFamily="65" charset="-120"/>
              </a:rPr>
              <a:t>取</a:t>
            </a:r>
            <a:r>
              <a:rPr lang="zh-CN" altLang="en-US" dirty="0">
                <a:latin typeface="標楷體" panose="03000509000000000000" pitchFamily="65" charset="-120"/>
              </a:rPr>
              <a:t>自</a:t>
            </a:r>
            <a:r>
              <a:rPr lang="en-US" altLang="zh-TW" b="0" dirty="0" smtClean="0"/>
              <a:t>《When </a:t>
            </a:r>
            <a:r>
              <a:rPr lang="en-US" altLang="zh-TW" b="0" dirty="0"/>
              <a:t>Sophie gets angry-really really angry</a:t>
            </a:r>
            <a:r>
              <a:rPr lang="en-US" altLang="zh-TW" b="0" dirty="0" smtClean="0"/>
              <a:t>》/</a:t>
            </a:r>
            <a:r>
              <a:rPr lang="en-US" altLang="zh-TW" b="0" dirty="0"/>
              <a:t>Scholastic Book Services, Inc.</a:t>
            </a:r>
            <a:endParaRPr lang="zh-TW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28354" y="1381908"/>
            <a:ext cx="5731225" cy="477338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fontAlgn="t">
              <a:buNone/>
              <a:defRPr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不同的顏色，傳達主角不同的心情</a:t>
            </a:r>
            <a:endParaRPr lang="zh-TW" altLang="en-US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96" y="4146488"/>
            <a:ext cx="3833810" cy="215810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192505" y="2045367"/>
            <a:ext cx="1419727" cy="20410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640052" y="2610884"/>
            <a:ext cx="625642" cy="909993"/>
          </a:xfrm>
          <a:prstGeom prst="ellipse">
            <a:avLst/>
          </a:prstGeom>
          <a:solidFill>
            <a:srgbClr val="062611"/>
          </a:solidFill>
          <a:ln>
            <a:solidFill>
              <a:srgbClr val="06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431501" y="5113421"/>
            <a:ext cx="454699" cy="6611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26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866646" y="911928"/>
            <a:ext cx="3487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</a:rPr>
              <a:t>圖</a:t>
            </a:r>
            <a:r>
              <a:rPr lang="zh-CN" altLang="en-US" dirty="0">
                <a:latin typeface="標楷體" panose="03000509000000000000" pitchFamily="65" charset="-120"/>
              </a:rPr>
              <a:t>取自</a:t>
            </a:r>
            <a:r>
              <a:rPr lang="en-US" altLang="zh-CN" b="0" dirty="0" smtClean="0"/>
              <a:t>《</a:t>
            </a:r>
            <a:r>
              <a:rPr lang="zh-CN" altLang="en-US" b="0" dirty="0"/>
              <a:t>朱家故事</a:t>
            </a:r>
            <a:r>
              <a:rPr lang="en-US" altLang="zh-CN" b="0" dirty="0" smtClean="0"/>
              <a:t>》/</a:t>
            </a:r>
            <a:r>
              <a:rPr lang="zh-TW" altLang="en-US" b="0" dirty="0" smtClean="0"/>
              <a:t>漢聲雜誌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4036841" y="1638781"/>
            <a:ext cx="4935687" cy="3990160"/>
            <a:chOff x="4036841" y="1638781"/>
            <a:chExt cx="4935687" cy="3990160"/>
          </a:xfrm>
        </p:grpSpPr>
        <p:pic>
          <p:nvPicPr>
            <p:cNvPr id="15156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2982" y="1638781"/>
              <a:ext cx="2089546" cy="3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841" y="1638781"/>
              <a:ext cx="2855957" cy="3990160"/>
            </a:xfrm>
            <a:prstGeom prst="rect">
              <a:avLst/>
            </a:prstGeom>
          </p:spPr>
        </p:pic>
      </p:grp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1953154"/>
            <a:ext cx="4036841" cy="1921014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畫面的顏色、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沒有露臉」的媽媽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繪者想表達的媽媽的心情是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標題 7"/>
          <p:cNvSpPr txBox="1">
            <a:spLocks/>
          </p:cNvSpPr>
          <p:nvPr/>
        </p:nvSpPr>
        <p:spPr>
          <a:xfrm>
            <a:off x="1728354" y="375598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顏色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endParaRPr lang="zh-TW" altLang="en-US" sz="4000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065448"/>
            <a:ext cx="4036841" cy="1060005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文字沒有說出媽媽的心情，但圖畫表露無遺。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32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over_g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997"/>
            <a:ext cx="4130059" cy="497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130059" y="997589"/>
            <a:ext cx="51333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</a:rPr>
              <a:t>圖</a:t>
            </a:r>
            <a:r>
              <a:rPr lang="zh-CN" altLang="en-US" dirty="0">
                <a:latin typeface="標楷體" panose="03000509000000000000" pitchFamily="65" charset="-120"/>
              </a:rPr>
              <a:t>取自</a:t>
            </a:r>
            <a:r>
              <a:rPr lang="en-US" altLang="zh-CN" b="0" dirty="0" smtClean="0"/>
              <a:t>《</a:t>
            </a:r>
            <a:r>
              <a:rPr lang="zh-TW" altLang="en-US" b="0" dirty="0" smtClean="0"/>
              <a:t>一個不能沒有禮物的日子</a:t>
            </a:r>
            <a:r>
              <a:rPr lang="en-US" altLang="zh-CN" b="0" dirty="0" smtClean="0"/>
              <a:t>》/</a:t>
            </a:r>
            <a:r>
              <a:rPr lang="zh-TW" altLang="en-US" b="0" dirty="0" smtClean="0"/>
              <a:t>和英</a:t>
            </a:r>
            <a:r>
              <a:rPr lang="zh-CN" altLang="en-US" b="0" dirty="0" smtClean="0"/>
              <a:t>出</a:t>
            </a:r>
            <a:r>
              <a:rPr lang="zh-CN" altLang="en-US" b="0" dirty="0"/>
              <a:t>版社</a:t>
            </a:r>
            <a:r>
              <a:rPr lang="zh-TW" altLang="en-US" dirty="0"/>
              <a:t> </a:t>
            </a:r>
          </a:p>
        </p:txBody>
      </p:sp>
      <p:sp>
        <p:nvSpPr>
          <p:cNvPr id="2" name="橢圓 1"/>
          <p:cNvSpPr/>
          <p:nvPr/>
        </p:nvSpPr>
        <p:spPr>
          <a:xfrm>
            <a:off x="1647731" y="5033727"/>
            <a:ext cx="1448554" cy="95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327457" y="3679684"/>
            <a:ext cx="4523833" cy="1902969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一個不能沒有禮物的日子，是什麼日子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呢？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圖畫想說的細節，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你發現了嗎？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標題 7"/>
          <p:cNvSpPr txBox="1">
            <a:spLocks/>
          </p:cNvSpPr>
          <p:nvPr/>
        </p:nvSpPr>
        <p:spPr>
          <a:xfrm>
            <a:off x="1728354" y="375598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顏色</a:t>
            </a:r>
            <a:r>
              <a:rPr lang="en-US" altLang="zh-TW" sz="4000" dirty="0" smtClean="0">
                <a:solidFill>
                  <a:srgbClr val="7030A0"/>
                </a:solidFill>
              </a:rPr>
              <a:t>+</a:t>
            </a:r>
            <a:r>
              <a:rPr lang="zh-TW" altLang="en-US" sz="4000" dirty="0" smtClean="0">
                <a:solidFill>
                  <a:srgbClr val="7030A0"/>
                </a:solidFill>
              </a:rPr>
              <a:t>細節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endParaRPr lang="zh-TW" altLang="en-US" sz="4000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327456" y="1846281"/>
            <a:ext cx="4523833" cy="135404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封面的顏色透露出主角的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心情是怎樣的呢？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你發現了嗎？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3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348383" y="980051"/>
            <a:ext cx="3767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</a:rPr>
              <a:t>圖</a:t>
            </a:r>
            <a:r>
              <a:rPr lang="zh-CN" altLang="en-US" dirty="0">
                <a:latin typeface="標楷體" panose="03000509000000000000" pitchFamily="65" charset="-120"/>
              </a:rPr>
              <a:t>取自</a:t>
            </a:r>
            <a:r>
              <a:rPr lang="en-US" altLang="zh-CN" b="0" dirty="0" smtClean="0"/>
              <a:t>《</a:t>
            </a:r>
            <a:r>
              <a:rPr lang="zh-TW" altLang="en-US" b="0" dirty="0" smtClean="0"/>
              <a:t>我爸爸</a:t>
            </a:r>
            <a:r>
              <a:rPr lang="en-US" altLang="zh-CN" b="0" dirty="0" smtClean="0"/>
              <a:t>》/</a:t>
            </a:r>
            <a:r>
              <a:rPr lang="zh-TW" altLang="en-US" b="0" dirty="0" smtClean="0"/>
              <a:t>格林文化出版社</a:t>
            </a:r>
            <a:endParaRPr lang="zh-TW" altLang="en-US" dirty="0"/>
          </a:p>
        </p:txBody>
      </p:sp>
      <p:sp>
        <p:nvSpPr>
          <p:cNvPr id="5" name="標題 7"/>
          <p:cNvSpPr txBox="1">
            <a:spLocks/>
          </p:cNvSpPr>
          <p:nvPr/>
        </p:nvSpPr>
        <p:spPr>
          <a:xfrm>
            <a:off x="1728354" y="375598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細節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endParaRPr lang="zh-TW" altLang="en-US" sz="4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63441" y="1491369"/>
            <a:ext cx="3433256" cy="3914915"/>
            <a:chOff x="380415" y="1885844"/>
            <a:chExt cx="3433256" cy="391491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825" y="1885844"/>
              <a:ext cx="3297846" cy="3549316"/>
            </a:xfrm>
            <a:prstGeom prst="rect">
              <a:avLst/>
            </a:prstGeom>
          </p:spPr>
        </p:pic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80415" y="5431427"/>
              <a:ext cx="29738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dirty="0" smtClean="0">
                  <a:ea typeface="SimSun" panose="02010600030101010101" pitchFamily="2" charset="-122"/>
                </a:rPr>
                <a:t>這是我爸爸，他真的很棒！</a:t>
              </a:r>
              <a:endParaRPr lang="zh-TW" altLang="en-US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596697" y="1658497"/>
            <a:ext cx="2966526" cy="3378455"/>
            <a:chOff x="3596697" y="1658497"/>
            <a:chExt cx="2966526" cy="337845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6697" y="1658497"/>
              <a:ext cx="2689355" cy="3084730"/>
            </a:xfrm>
            <a:prstGeom prst="rect">
              <a:avLst/>
            </a:prstGeom>
          </p:spPr>
        </p:pic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707202" y="4698398"/>
              <a:ext cx="28560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1600" dirty="0" smtClean="0">
                  <a:ea typeface="SimSun" panose="02010600030101010101" pitchFamily="2" charset="-122"/>
                </a:rPr>
                <a:t>我爸爸吃得像馬一樣多。</a:t>
              </a:r>
              <a:endParaRPr lang="zh-TW" altLang="en-US" sz="1600" dirty="0"/>
            </a:p>
          </p:txBody>
        </p: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07202" y="5052341"/>
            <a:ext cx="5328329" cy="1087649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eaLnBrk="1" hangingPunct="1"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穿著同樣的睡衣，但樣子卻換成了馬、猩猩。</a:t>
            </a:r>
            <a:endParaRPr lang="en-US" altLang="zh-TW" sz="2000" dirty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marL="0" eaLnBrk="1" hangingPunct="1"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直接把爸爸的樣子換成了動物，</a:t>
            </a:r>
            <a:endParaRPr lang="en-US" altLang="zh-TW" sz="2000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marL="0" eaLnBrk="1" hangingPunct="1"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圖畫加強了文字表達的力量，相當有趣。</a:t>
            </a:r>
            <a:endParaRPr lang="en-US" altLang="zh-TW" sz="2000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418844" y="1685343"/>
            <a:ext cx="2907017" cy="3159631"/>
            <a:chOff x="6418844" y="1685343"/>
            <a:chExt cx="2907017" cy="3159631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469840" y="4506420"/>
              <a:ext cx="28560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1600" dirty="0">
                  <a:ea typeface="SimSun" panose="02010600030101010101" pitchFamily="2" charset="-122"/>
                </a:rPr>
                <a:t>他</a:t>
              </a:r>
              <a:r>
                <a:rPr lang="zh-TW" altLang="en-US" sz="1600" dirty="0" smtClean="0">
                  <a:ea typeface="SimSun" panose="02010600030101010101" pitchFamily="2" charset="-122"/>
                </a:rPr>
                <a:t>像大猩猩一樣強壯。</a:t>
              </a:r>
              <a:endParaRPr lang="zh-TW" altLang="en-US" sz="1600" dirty="0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8844" y="1685343"/>
              <a:ext cx="2442888" cy="2821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9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4331291" y="930724"/>
            <a:ext cx="492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</a:rPr>
              <a:t>圖</a:t>
            </a:r>
            <a:r>
              <a:rPr lang="zh-CN" altLang="en-US" dirty="0">
                <a:latin typeface="標楷體" panose="03000509000000000000" pitchFamily="65" charset="-120"/>
              </a:rPr>
              <a:t>取自</a:t>
            </a:r>
            <a:r>
              <a:rPr lang="en-US" altLang="zh-CN" b="0" dirty="0" smtClean="0"/>
              <a:t>《</a:t>
            </a:r>
            <a:r>
              <a:rPr lang="zh-TW" altLang="en-US" b="0" dirty="0" smtClean="0"/>
              <a:t>怪獸的字典有困難</a:t>
            </a:r>
            <a:r>
              <a:rPr lang="en-US" altLang="zh-CN" b="0" dirty="0" smtClean="0"/>
              <a:t>》/</a:t>
            </a:r>
            <a:r>
              <a:rPr lang="zh-TW" altLang="en-US" b="0" dirty="0" smtClean="0"/>
              <a:t>國語日報出版社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95" y="1426118"/>
            <a:ext cx="3689053" cy="27667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469151"/>
            <a:ext cx="3551429" cy="18292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21" y="4029757"/>
            <a:ext cx="2829208" cy="2124417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933806" y="3991058"/>
            <a:ext cx="4210194" cy="225739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繪者常在圖畫裡藏著一個重複出現的小角色，就好像是作者化身在繪本裡參與故事，也可以把這個小角色想像成讀者你喔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！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0" y="3079941"/>
            <a:ext cx="2995135" cy="2357499"/>
          </a:xfrm>
          <a:prstGeom prst="rect">
            <a:avLst/>
          </a:prstGeom>
        </p:spPr>
      </p:pic>
      <p:sp>
        <p:nvSpPr>
          <p:cNvPr id="11" name="標題 7"/>
          <p:cNvSpPr txBox="1">
            <a:spLocks/>
          </p:cNvSpPr>
          <p:nvPr/>
        </p:nvSpPr>
        <p:spPr>
          <a:xfrm>
            <a:off x="1595198" y="357470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細節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endParaRPr lang="zh-TW" altLang="en-US" sz="4000" dirty="0"/>
          </a:p>
        </p:txBody>
      </p:sp>
      <p:sp>
        <p:nvSpPr>
          <p:cNvPr id="2" name="橢圓 1"/>
          <p:cNvSpPr/>
          <p:nvPr/>
        </p:nvSpPr>
        <p:spPr>
          <a:xfrm>
            <a:off x="765110" y="2211355"/>
            <a:ext cx="737119" cy="335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054942" y="3256762"/>
            <a:ext cx="737119" cy="335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95190" y="3054533"/>
            <a:ext cx="737119" cy="335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15196" y="4459037"/>
            <a:ext cx="737119" cy="335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543834" y="3549527"/>
            <a:ext cx="737119" cy="335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135606" y="5556281"/>
            <a:ext cx="737119" cy="335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2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10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5716286" y="908700"/>
            <a:ext cx="3536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</a:rPr>
              <a:t>圖</a:t>
            </a:r>
            <a:r>
              <a:rPr lang="zh-CN" altLang="en-US" dirty="0">
                <a:latin typeface="標楷體" panose="03000509000000000000" pitchFamily="65" charset="-120"/>
              </a:rPr>
              <a:t>取自</a:t>
            </a:r>
            <a:r>
              <a:rPr lang="en-US" altLang="zh-CN" b="0" dirty="0" smtClean="0"/>
              <a:t>《</a:t>
            </a:r>
            <a:r>
              <a:rPr lang="zh-TW" altLang="en-US" b="0" dirty="0" smtClean="0"/>
              <a:t>爸爸山</a:t>
            </a:r>
            <a:r>
              <a:rPr lang="en-US" altLang="zh-CN" b="0" dirty="0" smtClean="0"/>
              <a:t>》/</a:t>
            </a:r>
            <a:r>
              <a:rPr lang="zh-TW" altLang="en-US" b="0" dirty="0" smtClean="0"/>
              <a:t>聯經出版公司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5" y="1640408"/>
            <a:ext cx="3710560" cy="34967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7608"/>
            <a:ext cx="3567065" cy="3539568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61972" y="5256966"/>
            <a:ext cx="8420055" cy="1043278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盪過這片叢林、爸爸的手臂成了藤蔓，不符合現實的小小孩和大爸爸的比例，是不是更有爬山的感覺呢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?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標題 7"/>
          <p:cNvSpPr txBox="1">
            <a:spLocks/>
          </p:cNvSpPr>
          <p:nvPr/>
        </p:nvSpPr>
        <p:spPr>
          <a:xfrm>
            <a:off x="1728354" y="375598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細節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2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5390146" y="956861"/>
            <a:ext cx="3753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</a:rPr>
              <a:t>圖</a:t>
            </a:r>
            <a:r>
              <a:rPr lang="zh-CN" altLang="en-US" dirty="0">
                <a:latin typeface="標楷體" panose="03000509000000000000" pitchFamily="65" charset="-120"/>
              </a:rPr>
              <a:t>取自</a:t>
            </a:r>
            <a:r>
              <a:rPr lang="en-US" altLang="zh-CN" b="0" dirty="0" smtClean="0"/>
              <a:t>《</a:t>
            </a:r>
            <a:r>
              <a:rPr lang="zh-TW" altLang="en-US" b="0" dirty="0" smtClean="0"/>
              <a:t>灰王子</a:t>
            </a:r>
            <a:r>
              <a:rPr lang="en-US" altLang="zh-CN" b="0" dirty="0" smtClean="0"/>
              <a:t>》/</a:t>
            </a:r>
            <a:r>
              <a:rPr lang="zh-TW" altLang="en-US" b="0" dirty="0" smtClean="0"/>
              <a:t>格林文化出版社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3384780" y="5678429"/>
            <a:ext cx="519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圖取自</a:t>
            </a:r>
            <a:r>
              <a:rPr kumimoji="1" lang="zh-TW" altLang="en-US" dirty="0" smtClean="0">
                <a:latin typeface="Garamond" panose="02020404030301010803" pitchFamily="18" charset="0"/>
                <a:ea typeface="標楷體" panose="03000509000000000000" pitchFamily="65" charset="-120"/>
              </a:rPr>
              <a:t>：仙履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奇緣／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雷電華電影公司發行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7"/>
          <p:cNvSpPr txBox="1">
            <a:spLocks/>
          </p:cNvSpPr>
          <p:nvPr/>
        </p:nvSpPr>
        <p:spPr>
          <a:xfrm>
            <a:off x="1728354" y="375598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延伸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endParaRPr lang="zh-TW" altLang="en-US" sz="4000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05725" y="1908878"/>
            <a:ext cx="5209675" cy="1423869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有時候，作者會把故事與別的故事結合，就像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灰王子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圖畫內容，讓你想到哪個故事呢？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35" y="4286319"/>
            <a:ext cx="2977645" cy="1991604"/>
          </a:xfrm>
          <a:prstGeom prst="rect">
            <a:avLst/>
          </a:prstGeom>
        </p:spPr>
      </p:pic>
      <p:pic>
        <p:nvPicPr>
          <p:cNvPr id="8" name="Picture 2" descr="「灰王子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2" y="1365931"/>
            <a:ext cx="3330773" cy="28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705724" y="3684322"/>
            <a:ext cx="5125455" cy="135691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比較一下灰王子和灰姑娘的裝扮，試試看你能不能找到繪者的巧思呢？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32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2" grpId="0"/>
      <p:bldP spid="10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4535487" y="956861"/>
            <a:ext cx="4748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</a:rPr>
              <a:t>圖</a:t>
            </a:r>
            <a:r>
              <a:rPr lang="zh-CN" altLang="en-US" dirty="0">
                <a:latin typeface="標楷體" panose="03000509000000000000" pitchFamily="65" charset="-120"/>
              </a:rPr>
              <a:t>取自</a:t>
            </a:r>
            <a:r>
              <a:rPr lang="en-US" altLang="zh-CN" b="0" dirty="0" smtClean="0"/>
              <a:t>《</a:t>
            </a:r>
            <a:r>
              <a:rPr lang="zh-TW" altLang="en-US" b="0" dirty="0" smtClean="0"/>
              <a:t>大鬼小鬼圖書館</a:t>
            </a:r>
            <a:r>
              <a:rPr lang="en-US" altLang="zh-CN" b="0" dirty="0" smtClean="0"/>
              <a:t>》/</a:t>
            </a:r>
            <a:r>
              <a:rPr lang="zh-TW" altLang="en-US" b="0" dirty="0" smtClean="0"/>
              <a:t>小魯文化出版社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026" name="Picture 2" descr="「格列佛 綁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30" y="3499640"/>
            <a:ext cx="4363770" cy="24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706166" y="5899918"/>
            <a:ext cx="519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latin typeface="Garamond" panose="02020404030301010803" pitchFamily="18" charset="0"/>
                <a:ea typeface="SimSun" panose="02010600030101010101" pitchFamily="2" charset="-122"/>
              </a:rPr>
              <a:t>圖取自</a:t>
            </a:r>
            <a:r>
              <a:rPr kumimoji="1" lang="zh-TW" altLang="en-US" dirty="0">
                <a:latin typeface="Garamond" panose="02020404030301010803" pitchFamily="18" charset="0"/>
                <a:ea typeface="標楷體" panose="03000509000000000000" pitchFamily="65" charset="-120"/>
              </a:rPr>
              <a:t>：格列佛</a:t>
            </a:r>
            <a:r>
              <a:rPr kumimoji="1" lang="zh-TW" altLang="en-US" dirty="0" smtClean="0">
                <a:latin typeface="Garamond" panose="02020404030301010803" pitchFamily="18" charset="0"/>
                <a:ea typeface="標楷體" panose="03000509000000000000" pitchFamily="65" charset="-120"/>
              </a:rPr>
              <a:t>遊記／得</a:t>
            </a:r>
            <a:r>
              <a:rPr kumimoji="1" lang="zh-TW" altLang="en-US" dirty="0">
                <a:latin typeface="Garamond" panose="02020404030301010803" pitchFamily="18" charset="0"/>
                <a:ea typeface="標楷體" panose="03000509000000000000" pitchFamily="65" charset="-120"/>
              </a:rPr>
              <a:t>利影視</a:t>
            </a:r>
            <a:r>
              <a:rPr kumimoji="1" lang="zh-TW" altLang="en-US" dirty="0" smtClean="0">
                <a:latin typeface="Garamond" panose="02020404030301010803" pitchFamily="18" charset="0"/>
                <a:ea typeface="標楷體" panose="03000509000000000000" pitchFamily="65" charset="-120"/>
              </a:rPr>
              <a:t>發行公司</a:t>
            </a:r>
            <a:endParaRPr kumimoji="1" lang="zh-TW" altLang="en-US" dirty="0">
              <a:latin typeface="Garamond" panose="02020404030301010803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193"/>
            <a:ext cx="4780230" cy="3018963"/>
          </a:xfrm>
          <a:prstGeom prst="rect">
            <a:avLst/>
          </a:prstGeom>
        </p:spPr>
      </p:pic>
      <p:sp>
        <p:nvSpPr>
          <p:cNvPr id="9" name="標題 7"/>
          <p:cNvSpPr txBox="1">
            <a:spLocks/>
          </p:cNvSpPr>
          <p:nvPr/>
        </p:nvSpPr>
        <p:spPr>
          <a:xfrm>
            <a:off x="1728354" y="375598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讀圖畫</a:t>
            </a:r>
            <a:r>
              <a:rPr lang="en-US" altLang="zh-TW" sz="4000" dirty="0" smtClean="0">
                <a:solidFill>
                  <a:srgbClr val="7030A0"/>
                </a:solidFill>
              </a:rPr>
              <a:t>(</a:t>
            </a:r>
            <a:r>
              <a:rPr lang="zh-TW" altLang="en-US" sz="4000" dirty="0" smtClean="0">
                <a:solidFill>
                  <a:srgbClr val="7030A0"/>
                </a:solidFill>
              </a:rPr>
              <a:t>延伸</a:t>
            </a:r>
            <a:r>
              <a:rPr lang="en-US" altLang="zh-TW" sz="4000" dirty="0" smtClean="0">
                <a:solidFill>
                  <a:srgbClr val="7030A0"/>
                </a:solidFill>
              </a:rPr>
              <a:t>)</a:t>
            </a:r>
            <a:endParaRPr lang="zh-TW" altLang="en-US" sz="4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90464" y="4489094"/>
            <a:ext cx="4363770" cy="1471328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不同的是，這時候的大鬼可不是被「綁住」，而是開心的和小朋友們相處喔！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80230" y="1491191"/>
            <a:ext cx="4363770" cy="181104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en-US" altLang="zh-TW" sz="2800" dirty="0">
                <a:solidFill>
                  <a:schemeClr val="bg1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大鬼小鬼圖書館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中，大鬼在圖書館裡的畫面，像不像格列佛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到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小人國時被小人們綁住的畫面呢？</a:t>
            </a:r>
            <a:endParaRPr lang="en-US" altLang="zh-TW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92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2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5835" y="230655"/>
            <a:ext cx="8673353" cy="939239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國小圖書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資訊利用教育課程綱要及教案設計小組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717861" y="6418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42F1BE2-A2BA-439A-AFCD-B96BFD6D32F5}" type="slidenum">
              <a:rPr lang="zh-TW" altLang="en-US" smtClean="0">
                <a:ea typeface="微軟正黑體" panose="020B0604030504040204" pitchFamily="34" charset="-120"/>
              </a:rPr>
              <a:t>2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28649" y="1371604"/>
            <a:ext cx="8217834" cy="505046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主持人：國立臺灣師範大學圖資所陳昭珍教授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/>
              <a:t>圖書館利用小組：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臺北市萬興國民小學曾品方老師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900" dirty="0"/>
              <a:t>　　　　　　　　　新北市土城國民小學謝春貞老師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900" dirty="0"/>
              <a:t>　　　　　　　　　桃園市建德國民小學郭靜如老師</a:t>
            </a:r>
            <a:endParaRPr lang="en-US" altLang="zh-TW" sz="2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900" dirty="0"/>
              <a:t>　　　　　　　　　臺中市九德國民小學廖英秀老師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/>
              <a:t>閱 讀 素 養 小組：</a:t>
            </a:r>
            <a:r>
              <a:rPr lang="zh-TW" altLang="en-US" dirty="0" smtClean="0"/>
              <a:t>臺北市私立再興小學</a:t>
            </a:r>
            <a:r>
              <a:rPr lang="zh-TW" altLang="en-US" dirty="0"/>
              <a:t>廖淑霞老師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臺北市民生國民小學黃宏輝老師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臺北市龍安國民小學高毓屏老師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    　新北市海山國民小學邱薏婷老師</a:t>
            </a:r>
            <a:endParaRPr lang="en-US" altLang="zh-TW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/>
              <a:t>資 訊 素 養 小組：桃園市石門國民小學陳芳雅老師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基隆市仁愛國民小學林心茹老師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桃園市龍星國民小學傅宓慧老師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臺南市文化國民小學林秀娟老師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    　臺東縣新生國民小學朱惠美老師</a:t>
            </a:r>
            <a:endParaRPr lang="en-US" altLang="zh-TW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/>
              <a:t>臺  師  大  團  隊：國立臺灣師範大學圖資所鄭水柔助理</a:t>
            </a:r>
            <a:endParaRPr lang="en-US" altLang="zh-TW" dirty="0"/>
          </a:p>
          <a:p>
            <a:pPr marL="16129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        國立臺灣師範大學圖資所趙子萱助理</a:t>
            </a:r>
            <a:endParaRPr lang="en-US" altLang="zh-TW" dirty="0"/>
          </a:p>
          <a:p>
            <a:pPr marL="16129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        國立臺灣師範大學圖資所温宜琳助理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10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5838" y="82271"/>
            <a:ext cx="6894894" cy="1325563"/>
          </a:xfrm>
        </p:spPr>
        <p:txBody>
          <a:bodyPr/>
          <a:lstStyle/>
          <a:p>
            <a:r>
              <a:rPr lang="zh-TW" altLang="en-US" dirty="0" smtClean="0"/>
              <a:t>繪本大獎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9505" y="2000816"/>
            <a:ext cx="46992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美國凱迪克大獎</a:t>
            </a:r>
            <a:endParaRPr lang="en-US" altLang="zh-TW" sz="4000" dirty="0" smtClean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ea typeface="微軟正黑體" panose="020B0604030504040204" pitchFamily="34" charset="-120"/>
              </a:rPr>
              <a:t>創設於</a:t>
            </a:r>
            <a:r>
              <a:rPr lang="en-US" altLang="zh-TW" sz="2400" dirty="0">
                <a:ea typeface="微軟正黑體" panose="020B0604030504040204" pitchFamily="34" charset="-120"/>
              </a:rPr>
              <a:t>1937</a:t>
            </a:r>
            <a:r>
              <a:rPr lang="zh-TW" altLang="en-US" sz="2400" dirty="0">
                <a:ea typeface="微軟正黑體" panose="020B0604030504040204" pitchFamily="34" charset="-120"/>
              </a:rPr>
              <a:t>年，</a:t>
            </a:r>
            <a:r>
              <a:rPr lang="zh-TW" altLang="en-US" sz="2400" dirty="0" smtClean="0">
                <a:ea typeface="微軟正黑體" panose="020B0604030504040204" pitchFamily="34" charset="-120"/>
              </a:rPr>
              <a:t>每年由美國圖書館協會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(ALA)</a:t>
            </a:r>
            <a:r>
              <a:rPr lang="zh-TW" altLang="en-US" sz="2400" dirty="0" smtClean="0">
                <a:ea typeface="微軟正黑體" panose="020B0604030504040204" pitchFamily="34" charset="-120"/>
              </a:rPr>
              <a:t>邀請教育學者、專業人士和圖書館員，組成評審委員會，從這一年出版的數萬本書集中，選出一名首獎和二至三名佳作，頒贈凱迪克大獎和榮譽獎。是美國最具權威的繪本獎</a:t>
            </a:r>
            <a:r>
              <a:rPr lang="zh-TW" altLang="en-US" sz="2400" dirty="0"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619" y="0"/>
            <a:ext cx="2333333" cy="2200000"/>
          </a:xfrm>
          <a:prstGeom prst="rect">
            <a:avLst/>
          </a:prstGeom>
        </p:spPr>
      </p:pic>
      <p:pic>
        <p:nvPicPr>
          <p:cNvPr id="5" name="Picture 2" descr="https://best100media.s3-ap-southeast-1.amazonaws.com/images/d5/d57026208e7711e9ad57e9079e086c2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10"/>
          <a:stretch/>
        </p:blipFill>
        <p:spPr bwMode="auto">
          <a:xfrm>
            <a:off x="5368706" y="2073252"/>
            <a:ext cx="3005749" cy="40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207583" y="6002467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ea typeface="微軟正黑體" panose="020B0604030504040204" pitchFamily="34" charset="-120"/>
              </a:rPr>
              <a:t>1942</a:t>
            </a:r>
            <a:r>
              <a:rPr lang="zh-TW" altLang="en-US" sz="1400" dirty="0" smtClean="0">
                <a:ea typeface="微軟正黑體" panose="020B0604030504040204" pitchFamily="34" charset="-120"/>
              </a:rPr>
              <a:t>年凱</a:t>
            </a:r>
            <a:r>
              <a:rPr lang="zh-TW" altLang="en-US" sz="1400" dirty="0">
                <a:ea typeface="微軟正黑體" panose="020B0604030504040204" pitchFamily="34" charset="-120"/>
              </a:rPr>
              <a:t>迪克金獎</a:t>
            </a:r>
          </a:p>
        </p:txBody>
      </p:sp>
    </p:spTree>
    <p:extLst>
      <p:ext uri="{BB962C8B-B14F-4D97-AF65-F5344CB8AC3E}">
        <p14:creationId xmlns:p14="http://schemas.microsoft.com/office/powerpoint/2010/main" val="22318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5838" y="82271"/>
            <a:ext cx="6894894" cy="1325563"/>
          </a:xfrm>
        </p:spPr>
        <p:txBody>
          <a:bodyPr/>
          <a:lstStyle/>
          <a:p>
            <a:r>
              <a:rPr lang="zh-TW" altLang="en-US" dirty="0" smtClean="0"/>
              <a:t>繪本大獎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9505" y="2000816"/>
            <a:ext cx="46992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信誼幼兒文學獎</a:t>
            </a:r>
            <a:endParaRPr lang="en-US" altLang="zh-TW" sz="4000" dirty="0" smtClean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ea typeface="微軟正黑體" panose="020B0604030504040204" pitchFamily="34" charset="-120"/>
              </a:rPr>
              <a:t>自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1988</a:t>
            </a:r>
            <a:r>
              <a:rPr lang="zh-TW" altLang="en-US" sz="2400" dirty="0" smtClean="0">
                <a:ea typeface="微軟正黑體" panose="020B0604030504040204" pitchFamily="34" charset="-120"/>
              </a:rPr>
              <a:t>年起，信誼基金會為了鼓勵幼兒文學創作，設立了信誼幼兒文學獎。三十餘年來，獎勵了許多優秀的繪本作品。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47" y="2282270"/>
            <a:ext cx="3294405" cy="39638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24" y="0"/>
            <a:ext cx="2245260" cy="22324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74569" y="5938310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ea typeface="微軟正黑體" panose="020B0604030504040204" pitchFamily="34" charset="-120"/>
              </a:rPr>
              <a:t>2018</a:t>
            </a:r>
            <a:r>
              <a:rPr lang="zh-TW" altLang="en-US" sz="1400" dirty="0" smtClean="0">
                <a:ea typeface="微軟正黑體" panose="020B0604030504040204" pitchFamily="34" charset="-120"/>
              </a:rPr>
              <a:t>年圖畫</a:t>
            </a:r>
            <a:r>
              <a:rPr lang="zh-TW" altLang="en-US" sz="1400" dirty="0">
                <a:ea typeface="微軟正黑體" panose="020B0604030504040204" pitchFamily="34" charset="-120"/>
              </a:rPr>
              <a:t>書創作</a:t>
            </a:r>
            <a:r>
              <a:rPr lang="zh-TW" altLang="en-US" sz="1400" dirty="0" smtClean="0">
                <a:ea typeface="微軟正黑體" panose="020B0604030504040204" pitchFamily="34" charset="-120"/>
              </a:rPr>
              <a:t>獎首</a:t>
            </a:r>
            <a:r>
              <a:rPr lang="zh-TW" altLang="en-US" sz="1400" dirty="0">
                <a:ea typeface="微軟正黑體" panose="020B0604030504040204" pitchFamily="34" charset="-120"/>
              </a:rPr>
              <a:t>獎</a:t>
            </a:r>
          </a:p>
        </p:txBody>
      </p:sp>
    </p:spTree>
    <p:extLst>
      <p:ext uri="{BB962C8B-B14F-4D97-AF65-F5344CB8AC3E}">
        <p14:creationId xmlns:p14="http://schemas.microsoft.com/office/powerpoint/2010/main" val="21562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 txBox="1">
            <a:spLocks/>
          </p:cNvSpPr>
          <p:nvPr/>
        </p:nvSpPr>
        <p:spPr>
          <a:xfrm>
            <a:off x="1728354" y="375598"/>
            <a:ext cx="550371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換你看</a:t>
            </a:r>
            <a:endParaRPr lang="zh-TW" altLang="en-US" sz="4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45085" y="3370569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ea typeface="微軟正黑體" panose="020B0604030504040204" pitchFamily="34" charset="-120"/>
              </a:rPr>
              <a:t>快到圖書館借一本繪本來看一看</a:t>
            </a:r>
            <a:endParaRPr lang="zh-TW" altLang="en-US" sz="4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0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82550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</a:t>
            </a:r>
            <a:r>
              <a:rPr lang="zh-TW" altLang="en-US" dirty="0" smtClean="0"/>
              <a:t>動</a:t>
            </a:r>
            <a:r>
              <a:rPr lang="zh-TW" altLang="en-US" dirty="0"/>
              <a:t>二</a:t>
            </a:r>
            <a:r>
              <a:rPr lang="zh-TW" altLang="en-US" dirty="0" smtClean="0">
                <a:solidFill>
                  <a:srgbClr val="7030A0"/>
                </a:solidFill>
              </a:rPr>
              <a:t>：預測好好玩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何謂預測</a:t>
            </a:r>
            <a:r>
              <a:rPr lang="en-US" altLang="zh-TW" sz="2800" dirty="0" smtClean="0"/>
              <a:t>?)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618874" y="2037828"/>
            <a:ext cx="8189311" cy="623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800" dirty="0" smtClean="0"/>
              <a:t>什麼是「預測」？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33137" y="5252267"/>
            <a:ext cx="8819148" cy="88167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kumimoji="0" lang="zh-TW" altLang="en-US" i="0" dirty="0">
                <a:latin typeface="+mj-lt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+mj-cs"/>
              </a:rPr>
              <a:t>預測</a:t>
            </a:r>
            <a:r>
              <a:rPr kumimoji="0" lang="zh-TW" altLang="en-US" i="0" dirty="0">
                <a:latin typeface="+mj-lt"/>
                <a:ea typeface="微軟正黑體" panose="020B0604030504040204" pitchFamily="34" charset="-120"/>
                <a:cs typeface="+mj-cs"/>
              </a:rPr>
              <a:t>」就是根</a:t>
            </a:r>
            <a:r>
              <a:rPr kumimoji="0" lang="zh-TW" altLang="en-US" i="0" dirty="0" smtClean="0">
                <a:latin typeface="+mj-lt"/>
                <a:ea typeface="微軟正黑體" panose="020B0604030504040204" pitchFamily="34" charset="-120"/>
                <a:cs typeface="+mj-cs"/>
              </a:rPr>
              <a:t>據</a:t>
            </a:r>
            <a:r>
              <a:rPr lang="zh-TW" altLang="en-US" sz="2400" b="1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+mj-cs"/>
              </a:rPr>
              <a:t>現在的</a:t>
            </a:r>
            <a:r>
              <a:rPr kumimoji="0" lang="zh-TW" altLang="en-US" sz="2400" b="1" i="0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+mj-cs"/>
              </a:rPr>
              <a:t>線</a:t>
            </a:r>
            <a:r>
              <a:rPr kumimoji="0" lang="zh-TW" altLang="en-US" sz="2400" b="1" i="0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+mj-cs"/>
              </a:rPr>
              <a:t>索</a:t>
            </a:r>
            <a:r>
              <a:rPr kumimoji="0" lang="zh-TW" altLang="en-US" i="0" dirty="0" smtClean="0">
                <a:latin typeface="+mj-lt"/>
                <a:ea typeface="微軟正黑體" panose="020B0604030504040204" pitchFamily="34" charset="-120"/>
                <a:cs typeface="+mj-cs"/>
              </a:rPr>
              <a:t>和</a:t>
            </a:r>
            <a:r>
              <a:rPr lang="zh-TW" altLang="en-US" sz="2400" b="1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+mj-cs"/>
              </a:rPr>
              <a:t>過去的舊</a:t>
            </a:r>
            <a:r>
              <a:rPr kumimoji="0" lang="zh-TW" altLang="en-US" sz="2400" b="1" i="0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+mj-cs"/>
              </a:rPr>
              <a:t>經驗</a:t>
            </a:r>
            <a:r>
              <a:rPr kumimoji="0" lang="zh-TW" altLang="en-US" i="0" dirty="0" smtClean="0">
                <a:latin typeface="+mj-lt"/>
                <a:ea typeface="微軟正黑體" panose="020B0604030504040204" pitchFamily="34" charset="-120"/>
                <a:cs typeface="+mj-cs"/>
              </a:rPr>
              <a:t>去推論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+mj-cs"/>
              </a:rPr>
              <a:t>未來的</a:t>
            </a:r>
            <a:r>
              <a:rPr lang="zh-TW" altLang="en-US" sz="2400" b="1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+mj-cs"/>
              </a:rPr>
              <a:t>發展</a:t>
            </a:r>
            <a:r>
              <a:rPr lang="zh-TW" altLang="en-US" sz="2400" b="1" dirty="0">
                <a:latin typeface="+mj-lt"/>
                <a:ea typeface="微軟正黑體" panose="020B0604030504040204" pitchFamily="34" charset="-120"/>
                <a:cs typeface="+mj-cs"/>
              </a:rPr>
              <a:t>。</a:t>
            </a:r>
          </a:p>
        </p:txBody>
      </p:sp>
      <p:sp>
        <p:nvSpPr>
          <p:cNvPr id="8" name="橢圓 7"/>
          <p:cNvSpPr/>
          <p:nvPr/>
        </p:nvSpPr>
        <p:spPr>
          <a:xfrm>
            <a:off x="1323857" y="2844336"/>
            <a:ext cx="2308634" cy="2308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6399" y="338456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預先</a:t>
            </a:r>
            <a:endParaRPr lang="en-US" altLang="zh-TW" sz="6000" dirty="0" smtClean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340116" y="2802680"/>
            <a:ext cx="2308634" cy="2308634"/>
            <a:chOff x="5340116" y="2802680"/>
            <a:chExt cx="2308634" cy="2308634"/>
          </a:xfrm>
        </p:grpSpPr>
        <p:sp>
          <p:nvSpPr>
            <p:cNvPr id="10" name="橢圓 9"/>
            <p:cNvSpPr/>
            <p:nvPr/>
          </p:nvSpPr>
          <p:spPr>
            <a:xfrm>
              <a:off x="5340116" y="2802680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632659" y="3342913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6000" dirty="0" smtClean="0">
                  <a:solidFill>
                    <a:srgbClr val="FF0000"/>
                  </a:solidFill>
                  <a:ea typeface="微軟正黑體" panose="020B0604030504040204" pitchFamily="34" charset="-120"/>
                </a:rPr>
                <a:t>推</a:t>
              </a:r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測</a:t>
              </a:r>
              <a:endParaRPr lang="en-US" altLang="zh-TW" sz="6000" dirty="0" smtClean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3" name="直線單箭頭接點 12"/>
          <p:cNvCxnSpPr/>
          <p:nvPr/>
        </p:nvCxnSpPr>
        <p:spPr>
          <a:xfrm flipH="1">
            <a:off x="3339948" y="2589291"/>
            <a:ext cx="752218" cy="344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880441" y="2583545"/>
            <a:ext cx="768141" cy="3497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0" y="5510462"/>
            <a:ext cx="9234435" cy="126357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zh-TW" altLang="en-US" sz="2100" b="1" i="0" dirty="0">
                <a:latin typeface="+mn-lt"/>
                <a:ea typeface="微軟正黑體" panose="020B0604030504040204" pitchFamily="34" charset="-120"/>
              </a:rPr>
              <a:t>以上的情況，我們都是根據自己的經驗或既有知識去預測接下來事件的發展</a:t>
            </a:r>
            <a:r>
              <a:rPr kumimoji="0" lang="zh-TW" altLang="en-US" sz="2100" b="1" i="0" dirty="0" smtClean="0">
                <a:latin typeface="+mn-lt"/>
                <a:ea typeface="微軟正黑體" panose="020B0604030504040204" pitchFamily="34" charset="-120"/>
              </a:rPr>
              <a:t>。</a:t>
            </a:r>
            <a:endParaRPr kumimoji="0" lang="en-US" altLang="zh-TW" sz="2100" b="1" i="0" dirty="0" smtClean="0">
              <a:latin typeface="+mn-lt"/>
              <a:ea typeface="微軟正黑體" panose="020B0604030504040204" pitchFamily="34" charset="-120"/>
            </a:endParaRPr>
          </a:p>
          <a:p>
            <a:pPr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zh-TW" altLang="en-US" sz="2100" b="1" dirty="0">
                <a:ea typeface="微軟正黑體" panose="020B0604030504040204" pitchFamily="34" charset="-120"/>
              </a:rPr>
              <a:t>所</a:t>
            </a:r>
            <a:r>
              <a:rPr lang="zh-TW" altLang="en-US" sz="2100" b="1" dirty="0" smtClean="0">
                <a:ea typeface="微軟正黑體" panose="020B0604030504040204" pitchFamily="34" charset="-120"/>
              </a:rPr>
              <a:t>以根據不同的經驗，可能會有不同的預測</a:t>
            </a:r>
            <a:r>
              <a:rPr lang="zh-TW" altLang="en-US" sz="2100" b="1" dirty="0">
                <a:ea typeface="微軟正黑體" panose="020B0604030504040204" pitchFamily="34" charset="-120"/>
              </a:rPr>
              <a:t>。</a:t>
            </a:r>
            <a:endParaRPr kumimoji="0" lang="en-US" altLang="zh-TW" sz="2100" b="1" i="0" dirty="0">
              <a:latin typeface="+mn-lt"/>
              <a:ea typeface="微軟正黑體" panose="020B0604030504040204" pitchFamily="34" charset="-120"/>
            </a:endParaRPr>
          </a:p>
          <a:p>
            <a:pPr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kumimoji="0" lang="zh-TW" altLang="en-US" sz="2100" b="1" i="0" dirty="0">
              <a:latin typeface="+mn-lt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3501065"/>
              </p:ext>
            </p:extLst>
          </p:nvPr>
        </p:nvGraphicFramePr>
        <p:xfrm>
          <a:off x="493685" y="1299869"/>
          <a:ext cx="8247062" cy="412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257300" y="82550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活動二：預測好好玩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生活中的預測</a:t>
            </a:r>
            <a:r>
              <a:rPr lang="en-US" altLang="zh-TW" sz="2800" dirty="0" smtClean="0"/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3462EC-9F57-48B2-985F-A987C5712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619D5-796D-4FFA-BFA8-9056857D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13E27-69C4-439C-8A86-37F41626D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A882DE-D50D-45C4-8263-98DBEAAC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977FD-0795-4CAB-8FCE-D9EEB50A5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B95D40-7A82-4C09-B67F-AB5A99545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EB196-81F4-4003-AEEE-AA61D101D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63005-2AC5-4E45-8D26-D15A0386E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6F73E6-AAD7-4E65-8D5A-20BB9CB3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E704E-D8EF-4762-935C-E686D02D0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12077-5871-4560-AFB2-BC5C6CB6D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A3238-8025-4851-96A1-316A5A7B7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370788"/>
              </p:ext>
            </p:extLst>
          </p:nvPr>
        </p:nvGraphicFramePr>
        <p:xfrm>
          <a:off x="647402" y="3011126"/>
          <a:ext cx="7926388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125546"/>
              </p:ext>
            </p:extLst>
          </p:nvPr>
        </p:nvGraphicFramePr>
        <p:xfrm>
          <a:off x="647402" y="1859542"/>
          <a:ext cx="7776864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257300" y="82550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活動二：預測好好玩</a:t>
            </a:r>
            <a:r>
              <a:rPr lang="en-US" altLang="zh-TW" sz="2800" dirty="0"/>
              <a:t>(</a:t>
            </a:r>
            <a:r>
              <a:rPr lang="zh-TW" altLang="en-US" sz="2800" dirty="0"/>
              <a:t>生活中的預測</a:t>
            </a:r>
            <a:r>
              <a:rPr lang="en-US" altLang="zh-TW" sz="2800" dirty="0"/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842211" y="1333327"/>
            <a:ext cx="1347537" cy="5841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過去</a:t>
            </a:r>
            <a:endParaRPr lang="zh-TW" altLang="en-US" sz="2800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853113" y="1333327"/>
            <a:ext cx="1347537" cy="5841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ea typeface="微軟正黑體" panose="020B0604030504040204" pitchFamily="34" charset="-120"/>
              </a:rPr>
              <a:t>現在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864015" y="1333327"/>
            <a:ext cx="1347537" cy="5841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未來</a:t>
            </a:r>
            <a:endParaRPr lang="zh-TW" altLang="en-US" sz="2800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6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B44785-D378-4E90-AB1B-D899A117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1D4894-7669-43D4-839C-00EE1102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A362F4-BECC-466C-B505-7ADBD64E1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A04E3-3F98-4BBC-8DD9-898C2B2D8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A58DE7-5F57-4092-A78F-860E4A9E6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44785-D378-4E90-AB1B-D899A117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D4894-7669-43D4-839C-00EE1102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A362F4-BECC-466C-B505-7ADBD64E1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A04E3-3F98-4BBC-8DD9-898C2B2D8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58DE7-5F57-4092-A78F-860E4A9E6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257300" y="82550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活動二：預測好好玩</a:t>
            </a:r>
            <a:r>
              <a:rPr lang="en-US" altLang="zh-TW" sz="2800" dirty="0"/>
              <a:t>(</a:t>
            </a:r>
            <a:r>
              <a:rPr lang="zh-TW" altLang="en-US" sz="2800" dirty="0"/>
              <a:t>生活中的預測</a:t>
            </a:r>
            <a:r>
              <a:rPr lang="en-US" altLang="zh-TW" sz="2800" dirty="0"/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257300" y="2562430"/>
            <a:ext cx="2308634" cy="2308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ea typeface="微軟正黑體" panose="020B0604030504040204" pitchFamily="34" charset="-120"/>
              </a:rPr>
              <a:t>預測</a:t>
            </a:r>
            <a:endParaRPr lang="zh-TW" altLang="en-US" sz="5400" dirty="0"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838212" y="1408113"/>
            <a:ext cx="2308634" cy="2308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ea typeface="微軟正黑體" panose="020B0604030504040204" pitchFamily="34" charset="-120"/>
              </a:rPr>
              <a:t>正確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565934" y="2741951"/>
            <a:ext cx="1138685" cy="5030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914057" y="3940623"/>
            <a:ext cx="2308634" cy="2308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ea typeface="微軟正黑體" panose="020B0604030504040204" pitchFamily="34" charset="-120"/>
              </a:rPr>
              <a:t>新線索</a:t>
            </a:r>
            <a:endParaRPr lang="zh-TW" altLang="en-US" sz="3600" dirty="0"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528893" y="4441371"/>
            <a:ext cx="1242522" cy="429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3260043" y="4864786"/>
            <a:ext cx="1511372" cy="538884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 rot="1237482">
            <a:off x="3573229" y="50760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修正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3699527" y="3094024"/>
            <a:ext cx="1071889" cy="473682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0955532"/>
              </p:ext>
            </p:extLst>
          </p:nvPr>
        </p:nvGraphicFramePr>
        <p:xfrm>
          <a:off x="19425" y="2675285"/>
          <a:ext cx="5112126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270903"/>
              </p:ext>
            </p:extLst>
          </p:nvPr>
        </p:nvGraphicFramePr>
        <p:xfrm>
          <a:off x="-5250" y="1356014"/>
          <a:ext cx="5178285" cy="226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257300" y="82550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活動二：預測好好玩</a:t>
            </a:r>
            <a:r>
              <a:rPr lang="en-US" altLang="zh-TW" sz="2800" dirty="0"/>
              <a:t>(</a:t>
            </a:r>
            <a:r>
              <a:rPr lang="zh-TW" altLang="en-US" sz="2800" dirty="0"/>
              <a:t>生活中的預測</a:t>
            </a:r>
            <a:r>
              <a:rPr lang="en-US" altLang="zh-TW" sz="2800" dirty="0"/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776774" y="1933006"/>
            <a:ext cx="1610615" cy="1175981"/>
            <a:chOff x="-152080" y="560049"/>
            <a:chExt cx="1189820" cy="868740"/>
          </a:xfrm>
        </p:grpSpPr>
        <p:sp>
          <p:nvSpPr>
            <p:cNvPr id="9" name="橢圓 8"/>
            <p:cNvSpPr/>
            <p:nvPr/>
          </p:nvSpPr>
          <p:spPr>
            <a:xfrm>
              <a:off x="655" y="560049"/>
              <a:ext cx="868740" cy="8687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橢圓 4"/>
            <p:cNvSpPr/>
            <p:nvPr/>
          </p:nvSpPr>
          <p:spPr>
            <a:xfrm>
              <a:off x="-152080" y="662470"/>
              <a:ext cx="1189820" cy="695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新線索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迴轉箭號 13"/>
          <p:cNvSpPr/>
          <p:nvPr/>
        </p:nvSpPr>
        <p:spPr>
          <a:xfrm rot="10800000">
            <a:off x="4450289" y="3188175"/>
            <a:ext cx="1815913" cy="469648"/>
          </a:xfrm>
          <a:prstGeom prst="uturnArrow">
            <a:avLst>
              <a:gd name="adj1" fmla="val 2245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174880" y="2131678"/>
            <a:ext cx="693866" cy="657446"/>
            <a:chOff x="939937" y="742485"/>
            <a:chExt cx="503869" cy="503869"/>
          </a:xfrm>
        </p:grpSpPr>
        <p:sp>
          <p:nvSpPr>
            <p:cNvPr id="16" name="加號 15"/>
            <p:cNvSpPr/>
            <p:nvPr/>
          </p:nvSpPr>
          <p:spPr>
            <a:xfrm>
              <a:off x="939937" y="742485"/>
              <a:ext cx="503869" cy="503869"/>
            </a:xfrm>
            <a:prstGeom prst="mathPlus">
              <a:avLst/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加號 4"/>
            <p:cNvSpPr/>
            <p:nvPr/>
          </p:nvSpPr>
          <p:spPr>
            <a:xfrm>
              <a:off x="1006725" y="935165"/>
              <a:ext cx="370293" cy="11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238294" y="2131678"/>
            <a:ext cx="619713" cy="701169"/>
            <a:chOff x="2453630" y="742485"/>
            <a:chExt cx="503869" cy="503869"/>
          </a:xfrm>
        </p:grpSpPr>
        <p:sp>
          <p:nvSpPr>
            <p:cNvPr id="19" name="向右箭號 18"/>
            <p:cNvSpPr/>
            <p:nvPr/>
          </p:nvSpPr>
          <p:spPr>
            <a:xfrm>
              <a:off x="2453630" y="742485"/>
              <a:ext cx="503869" cy="503869"/>
            </a:xfrm>
            <a:prstGeom prst="rightArrow">
              <a:avLst/>
            </a:prstGeom>
            <a:solidFill>
              <a:srgbClr val="FF8B8B"/>
            </a:solidFill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向右箭號 4"/>
            <p:cNvSpPr/>
            <p:nvPr/>
          </p:nvSpPr>
          <p:spPr>
            <a:xfrm>
              <a:off x="2453630" y="868452"/>
              <a:ext cx="377902" cy="251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橢圓 21"/>
          <p:cNvSpPr/>
          <p:nvPr/>
        </p:nvSpPr>
        <p:spPr>
          <a:xfrm>
            <a:off x="7907163" y="1925581"/>
            <a:ext cx="1183406" cy="11834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橢圓 4"/>
          <p:cNvSpPr/>
          <p:nvPr/>
        </p:nvSpPr>
        <p:spPr>
          <a:xfrm>
            <a:off x="8083803" y="2071651"/>
            <a:ext cx="614292" cy="6142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400" kern="1200" dirty="0"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21812" y="2321127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新</a:t>
            </a:r>
            <a:r>
              <a:rPr lang="zh-TW" altLang="en-US" sz="2000" dirty="0">
                <a:solidFill>
                  <a:schemeClr val="bg1"/>
                </a:solidFill>
                <a:ea typeface="微軟正黑體" panose="020B0604030504040204" pitchFamily="34" charset="-120"/>
              </a:rPr>
              <a:t>預測</a:t>
            </a:r>
          </a:p>
        </p:txBody>
      </p:sp>
      <p:sp>
        <p:nvSpPr>
          <p:cNvPr id="26" name="矩形 25"/>
          <p:cNvSpPr/>
          <p:nvPr/>
        </p:nvSpPr>
        <p:spPr>
          <a:xfrm>
            <a:off x="5107884" y="3188175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修正</a:t>
            </a:r>
            <a:endParaRPr lang="zh-TW" altLang="en-US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5987541" y="3942876"/>
            <a:ext cx="1175981" cy="1175981"/>
            <a:chOff x="655" y="560049"/>
            <a:chExt cx="868740" cy="868740"/>
          </a:xfrm>
        </p:grpSpPr>
        <p:sp>
          <p:nvSpPr>
            <p:cNvPr id="28" name="橢圓 27"/>
            <p:cNvSpPr/>
            <p:nvPr/>
          </p:nvSpPr>
          <p:spPr>
            <a:xfrm>
              <a:off x="655" y="560049"/>
              <a:ext cx="868740" cy="8687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橢圓 4"/>
            <p:cNvSpPr/>
            <p:nvPr/>
          </p:nvSpPr>
          <p:spPr>
            <a:xfrm>
              <a:off x="127879" y="687273"/>
              <a:ext cx="568923" cy="614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kern="1200" dirty="0" smtClean="0">
                  <a:ea typeface="微軟正黑體" panose="020B0604030504040204" pitchFamily="34" charset="-120"/>
                </a:rPr>
                <a:t>7</a:t>
              </a:r>
              <a:r>
                <a:rPr lang="zh-TW" altLang="en-US" sz="1400" kern="1200" dirty="0" smtClean="0">
                  <a:ea typeface="微軟正黑體" panose="020B0604030504040204" pitchFamily="34" charset="-120"/>
                </a:rPr>
                <a:t>點看到</a:t>
              </a:r>
              <a:r>
                <a:rPr lang="en-US" altLang="zh-TW" sz="1400" kern="1200" dirty="0" smtClean="0">
                  <a:ea typeface="微軟正黑體" panose="020B0604030504040204" pitchFamily="34" charset="-120"/>
                </a:rPr>
                <a:t/>
              </a:r>
              <a:br>
                <a:rPr lang="en-US" altLang="zh-TW" sz="1400" kern="1200" dirty="0" smtClean="0">
                  <a:ea typeface="微軟正黑體" panose="020B0604030504040204" pitchFamily="34" charset="-120"/>
                </a:rPr>
              </a:br>
              <a:r>
                <a:rPr lang="zh-TW" altLang="en-US" sz="1400" kern="1200" dirty="0" smtClean="0">
                  <a:ea typeface="微軟正黑體" panose="020B0604030504040204" pitchFamily="34" charset="-120"/>
                </a:rPr>
                <a:t>車子不多</a:t>
              </a:r>
              <a:endParaRPr lang="zh-TW" altLang="en-US" sz="14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迴轉箭號 29"/>
          <p:cNvSpPr/>
          <p:nvPr/>
        </p:nvSpPr>
        <p:spPr>
          <a:xfrm rot="10800000">
            <a:off x="4454304" y="5198045"/>
            <a:ext cx="1815913" cy="469648"/>
          </a:xfrm>
          <a:prstGeom prst="uturnArrow">
            <a:avLst>
              <a:gd name="adj1" fmla="val 2245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5178895" y="4141548"/>
            <a:ext cx="693866" cy="657446"/>
            <a:chOff x="939937" y="742485"/>
            <a:chExt cx="503869" cy="503869"/>
          </a:xfrm>
        </p:grpSpPr>
        <p:sp>
          <p:nvSpPr>
            <p:cNvPr id="32" name="加號 31"/>
            <p:cNvSpPr/>
            <p:nvPr/>
          </p:nvSpPr>
          <p:spPr>
            <a:xfrm>
              <a:off x="939937" y="742485"/>
              <a:ext cx="503869" cy="503869"/>
            </a:xfrm>
            <a:prstGeom prst="mathPlus">
              <a:avLst/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加號 4"/>
            <p:cNvSpPr/>
            <p:nvPr/>
          </p:nvSpPr>
          <p:spPr>
            <a:xfrm>
              <a:off x="1006725" y="935165"/>
              <a:ext cx="370293" cy="11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206060" y="4097825"/>
            <a:ext cx="619713" cy="701169"/>
            <a:chOff x="2453630" y="742485"/>
            <a:chExt cx="503869" cy="503869"/>
          </a:xfrm>
        </p:grpSpPr>
        <p:sp>
          <p:nvSpPr>
            <p:cNvPr id="35" name="向右箭號 34"/>
            <p:cNvSpPr/>
            <p:nvPr/>
          </p:nvSpPr>
          <p:spPr>
            <a:xfrm>
              <a:off x="2453630" y="742485"/>
              <a:ext cx="503869" cy="503869"/>
            </a:xfrm>
            <a:prstGeom prst="rightArrow">
              <a:avLst/>
            </a:prstGeom>
            <a:solidFill>
              <a:srgbClr val="FF8B8B"/>
            </a:solidFill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向右箭號 4"/>
            <p:cNvSpPr/>
            <p:nvPr/>
          </p:nvSpPr>
          <p:spPr>
            <a:xfrm>
              <a:off x="2453630" y="868452"/>
              <a:ext cx="377902" cy="251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橢圓 36"/>
          <p:cNvSpPr/>
          <p:nvPr/>
        </p:nvSpPr>
        <p:spPr>
          <a:xfrm>
            <a:off x="7911178" y="3935451"/>
            <a:ext cx="1183406" cy="11834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矩形 37"/>
          <p:cNvSpPr/>
          <p:nvPr/>
        </p:nvSpPr>
        <p:spPr>
          <a:xfrm>
            <a:off x="5111899" y="5198045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修正</a:t>
            </a:r>
            <a:endParaRPr lang="zh-TW" altLang="en-US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083803" y="4273117"/>
            <a:ext cx="87716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準時</a:t>
            </a:r>
            <a:r>
              <a:rPr lang="en-US" altLang="zh-TW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沒遲到</a:t>
            </a:r>
            <a:endParaRPr lang="zh-TW" altLang="en-US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3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B44785-D378-4E90-AB1B-D899A117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1D4894-7669-43D4-839C-00EE1102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A362F4-BECC-466C-B505-7ADBD64E1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A04E3-3F98-4BBC-8DD9-898C2B2D8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A58DE7-5F57-4092-A78F-860E4A9E6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Sub>
          <a:bldDgm bld="one"/>
        </p:bldSub>
      </p:bldGraphic>
      <p:bldP spid="14" grpId="0" animBg="1"/>
      <p:bldP spid="26" grpId="0"/>
      <p:bldP spid="30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6717409"/>
              </p:ext>
            </p:extLst>
          </p:nvPr>
        </p:nvGraphicFramePr>
        <p:xfrm>
          <a:off x="8915" y="2675285"/>
          <a:ext cx="5112126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791220"/>
              </p:ext>
            </p:extLst>
          </p:nvPr>
        </p:nvGraphicFramePr>
        <p:xfrm>
          <a:off x="-5250" y="1356014"/>
          <a:ext cx="5178285" cy="226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257300" y="82550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活動二：預測好好玩</a:t>
            </a:r>
            <a:r>
              <a:rPr lang="en-US" altLang="zh-TW" sz="2800" dirty="0"/>
              <a:t>(</a:t>
            </a:r>
            <a:r>
              <a:rPr lang="zh-TW" altLang="en-US" sz="2800" dirty="0"/>
              <a:t>生活中的預測</a:t>
            </a:r>
            <a:r>
              <a:rPr lang="en-US" altLang="zh-TW" sz="2800" dirty="0"/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983526" y="1933006"/>
            <a:ext cx="1175981" cy="1175981"/>
            <a:chOff x="655" y="560049"/>
            <a:chExt cx="868740" cy="868740"/>
          </a:xfrm>
        </p:grpSpPr>
        <p:sp>
          <p:nvSpPr>
            <p:cNvPr id="9" name="橢圓 8"/>
            <p:cNvSpPr/>
            <p:nvPr/>
          </p:nvSpPr>
          <p:spPr>
            <a:xfrm>
              <a:off x="655" y="560049"/>
              <a:ext cx="868740" cy="8687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橢圓 4"/>
            <p:cNvSpPr/>
            <p:nvPr/>
          </p:nvSpPr>
          <p:spPr>
            <a:xfrm>
              <a:off x="127879" y="687273"/>
              <a:ext cx="614292" cy="614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>
                  <a:ea typeface="微軟正黑體" panose="020B0604030504040204" pitchFamily="34" charset="-120"/>
                </a:rPr>
                <a:t>新線索</a:t>
              </a:r>
              <a:endParaRPr lang="zh-TW" altLang="en-US" sz="20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迴轉箭號 13"/>
          <p:cNvSpPr/>
          <p:nvPr/>
        </p:nvSpPr>
        <p:spPr>
          <a:xfrm rot="10800000">
            <a:off x="4450289" y="3188175"/>
            <a:ext cx="1815913" cy="469648"/>
          </a:xfrm>
          <a:prstGeom prst="uturnArrow">
            <a:avLst>
              <a:gd name="adj1" fmla="val 2245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174880" y="2131678"/>
            <a:ext cx="693866" cy="657446"/>
            <a:chOff x="939937" y="742485"/>
            <a:chExt cx="503869" cy="503869"/>
          </a:xfrm>
        </p:grpSpPr>
        <p:sp>
          <p:nvSpPr>
            <p:cNvPr id="16" name="加號 15"/>
            <p:cNvSpPr/>
            <p:nvPr/>
          </p:nvSpPr>
          <p:spPr>
            <a:xfrm>
              <a:off x="939937" y="742485"/>
              <a:ext cx="503869" cy="503869"/>
            </a:xfrm>
            <a:prstGeom prst="mathPlus">
              <a:avLst/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加號 4"/>
            <p:cNvSpPr/>
            <p:nvPr/>
          </p:nvSpPr>
          <p:spPr>
            <a:xfrm>
              <a:off x="1006725" y="935165"/>
              <a:ext cx="370293" cy="11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238294" y="2131678"/>
            <a:ext cx="619713" cy="701169"/>
            <a:chOff x="2453630" y="742485"/>
            <a:chExt cx="503869" cy="503869"/>
          </a:xfrm>
        </p:grpSpPr>
        <p:sp>
          <p:nvSpPr>
            <p:cNvPr id="19" name="向右箭號 18"/>
            <p:cNvSpPr/>
            <p:nvPr/>
          </p:nvSpPr>
          <p:spPr>
            <a:xfrm>
              <a:off x="2453630" y="742485"/>
              <a:ext cx="503869" cy="503869"/>
            </a:xfrm>
            <a:prstGeom prst="rightArrow">
              <a:avLst/>
            </a:prstGeom>
            <a:solidFill>
              <a:srgbClr val="FF8B8B"/>
            </a:solidFill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向右箭號 4"/>
            <p:cNvSpPr/>
            <p:nvPr/>
          </p:nvSpPr>
          <p:spPr>
            <a:xfrm>
              <a:off x="2453630" y="868452"/>
              <a:ext cx="377902" cy="251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橢圓 21"/>
          <p:cNvSpPr/>
          <p:nvPr/>
        </p:nvSpPr>
        <p:spPr>
          <a:xfrm>
            <a:off x="7907163" y="1925581"/>
            <a:ext cx="1183406" cy="11834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橢圓 4"/>
          <p:cNvSpPr/>
          <p:nvPr/>
        </p:nvSpPr>
        <p:spPr>
          <a:xfrm>
            <a:off x="8083803" y="2071651"/>
            <a:ext cx="614292" cy="6142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400" kern="1200" dirty="0"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21812" y="2321127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新</a:t>
            </a:r>
            <a:r>
              <a:rPr lang="zh-TW" altLang="en-US" sz="2000" dirty="0">
                <a:solidFill>
                  <a:schemeClr val="bg1"/>
                </a:solidFill>
                <a:ea typeface="微軟正黑體" panose="020B0604030504040204" pitchFamily="34" charset="-120"/>
              </a:rPr>
              <a:t>預測</a:t>
            </a:r>
          </a:p>
        </p:txBody>
      </p:sp>
      <p:sp>
        <p:nvSpPr>
          <p:cNvPr id="26" name="矩形 25"/>
          <p:cNvSpPr/>
          <p:nvPr/>
        </p:nvSpPr>
        <p:spPr>
          <a:xfrm>
            <a:off x="5107884" y="3188175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修正</a:t>
            </a:r>
            <a:endParaRPr lang="zh-TW" altLang="en-US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5987541" y="3942876"/>
            <a:ext cx="1175981" cy="1175981"/>
            <a:chOff x="655" y="560049"/>
            <a:chExt cx="868740" cy="868740"/>
          </a:xfrm>
        </p:grpSpPr>
        <p:sp>
          <p:nvSpPr>
            <p:cNvPr id="28" name="橢圓 27"/>
            <p:cNvSpPr/>
            <p:nvPr/>
          </p:nvSpPr>
          <p:spPr>
            <a:xfrm>
              <a:off x="655" y="560049"/>
              <a:ext cx="868740" cy="8687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橢圓 4"/>
            <p:cNvSpPr/>
            <p:nvPr/>
          </p:nvSpPr>
          <p:spPr>
            <a:xfrm>
              <a:off x="127879" y="687273"/>
              <a:ext cx="568923" cy="614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dirty="0" smtClean="0">
                  <a:ea typeface="微軟正黑體" panose="020B0604030504040204" pitchFamily="34" charset="-120"/>
                </a:rPr>
                <a:t>突然</a:t>
              </a:r>
              <a:r>
                <a:rPr lang="en-US" altLang="zh-TW" dirty="0" smtClean="0"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ea typeface="微軟正黑體" panose="020B0604030504040204" pitchFamily="34" charset="-120"/>
                </a:rPr>
              </a:br>
              <a:r>
                <a:rPr lang="zh-TW" altLang="en-US" dirty="0" smtClean="0">
                  <a:ea typeface="微軟正黑體" panose="020B0604030504040204" pitchFamily="34" charset="-120"/>
                </a:rPr>
                <a:t>下大雨</a:t>
              </a:r>
              <a:endParaRPr lang="zh-TW" altLang="en-US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迴轉箭號 29"/>
          <p:cNvSpPr/>
          <p:nvPr/>
        </p:nvSpPr>
        <p:spPr>
          <a:xfrm rot="10800000">
            <a:off x="4454304" y="5198045"/>
            <a:ext cx="1815913" cy="469648"/>
          </a:xfrm>
          <a:prstGeom prst="uturnArrow">
            <a:avLst>
              <a:gd name="adj1" fmla="val 2245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5178895" y="4141548"/>
            <a:ext cx="693866" cy="657446"/>
            <a:chOff x="939937" y="742485"/>
            <a:chExt cx="503869" cy="503869"/>
          </a:xfrm>
        </p:grpSpPr>
        <p:sp>
          <p:nvSpPr>
            <p:cNvPr id="32" name="加號 31"/>
            <p:cNvSpPr/>
            <p:nvPr/>
          </p:nvSpPr>
          <p:spPr>
            <a:xfrm>
              <a:off x="939937" y="742485"/>
              <a:ext cx="503869" cy="503869"/>
            </a:xfrm>
            <a:prstGeom prst="mathPlus">
              <a:avLst/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加號 4"/>
            <p:cNvSpPr/>
            <p:nvPr/>
          </p:nvSpPr>
          <p:spPr>
            <a:xfrm>
              <a:off x="1006725" y="935165"/>
              <a:ext cx="370293" cy="11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206060" y="4097825"/>
            <a:ext cx="619713" cy="701169"/>
            <a:chOff x="2453630" y="742485"/>
            <a:chExt cx="503869" cy="503869"/>
          </a:xfrm>
        </p:grpSpPr>
        <p:sp>
          <p:nvSpPr>
            <p:cNvPr id="35" name="向右箭號 34"/>
            <p:cNvSpPr/>
            <p:nvPr/>
          </p:nvSpPr>
          <p:spPr>
            <a:xfrm>
              <a:off x="2453630" y="742485"/>
              <a:ext cx="503869" cy="503869"/>
            </a:xfrm>
            <a:prstGeom prst="rightArrow">
              <a:avLst/>
            </a:prstGeom>
            <a:solidFill>
              <a:srgbClr val="FF8B8B"/>
            </a:solidFill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向右箭號 4"/>
            <p:cNvSpPr/>
            <p:nvPr/>
          </p:nvSpPr>
          <p:spPr>
            <a:xfrm>
              <a:off x="2453630" y="868452"/>
              <a:ext cx="377902" cy="251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橢圓 36"/>
          <p:cNvSpPr/>
          <p:nvPr/>
        </p:nvSpPr>
        <p:spPr>
          <a:xfrm>
            <a:off x="7911178" y="3935451"/>
            <a:ext cx="1183406" cy="11834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矩形 37"/>
          <p:cNvSpPr/>
          <p:nvPr/>
        </p:nvSpPr>
        <p:spPr>
          <a:xfrm>
            <a:off x="5111899" y="5198045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修正</a:t>
            </a:r>
            <a:endParaRPr lang="zh-TW" altLang="en-US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150052" y="420398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天氣</a:t>
            </a:r>
            <a:r>
              <a:rPr lang="en-US" altLang="zh-TW" sz="2000" dirty="0">
                <a:solidFill>
                  <a:schemeClr val="bg1"/>
                </a:solidFill>
                <a:ea typeface="微軟正黑體" panose="020B0604030504040204" pitchFamily="34" charset="-120"/>
              </a:rPr>
              <a:t/>
            </a:r>
            <a:br>
              <a:rPr lang="en-US" altLang="zh-TW" sz="2000" dirty="0">
                <a:solidFill>
                  <a:schemeClr val="bg1"/>
                </a:solidFill>
                <a:ea typeface="微軟正黑體" panose="020B0604030504040204" pitchFamily="34" charset="-120"/>
              </a:rPr>
            </a:br>
            <a:r>
              <a:rPr lang="zh-TW" altLang="en-US" sz="2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轉涼</a:t>
            </a:r>
            <a:endParaRPr lang="zh-TW" altLang="en-US" sz="20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03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44785-D378-4E90-AB1B-D899A117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D4894-7669-43D4-839C-00EE1102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A362F4-BECC-466C-B505-7ADBD64E1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A04E3-3F98-4BBC-8DD9-898C2B2D8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58DE7-5F57-4092-A78F-860E4A9E6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0" grpId="0" animBg="1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9425" y="2675285"/>
          <a:ext cx="5112126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912674"/>
              </p:ext>
            </p:extLst>
          </p:nvPr>
        </p:nvGraphicFramePr>
        <p:xfrm>
          <a:off x="-5250" y="1356014"/>
          <a:ext cx="5178285" cy="226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257300" y="82550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活動二：預測好好玩</a:t>
            </a:r>
            <a:r>
              <a:rPr lang="en-US" altLang="zh-TW" sz="2800" dirty="0"/>
              <a:t>(</a:t>
            </a:r>
            <a:r>
              <a:rPr lang="zh-TW" altLang="en-US" sz="2800" dirty="0"/>
              <a:t>生活中的預測</a:t>
            </a:r>
            <a:r>
              <a:rPr lang="en-US" altLang="zh-TW" sz="2800" dirty="0"/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983526" y="1933006"/>
            <a:ext cx="1175981" cy="1175981"/>
            <a:chOff x="655" y="560049"/>
            <a:chExt cx="868740" cy="868740"/>
          </a:xfrm>
        </p:grpSpPr>
        <p:sp>
          <p:nvSpPr>
            <p:cNvPr id="9" name="橢圓 8"/>
            <p:cNvSpPr/>
            <p:nvPr/>
          </p:nvSpPr>
          <p:spPr>
            <a:xfrm>
              <a:off x="655" y="560049"/>
              <a:ext cx="868740" cy="8687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橢圓 4"/>
            <p:cNvSpPr/>
            <p:nvPr/>
          </p:nvSpPr>
          <p:spPr>
            <a:xfrm>
              <a:off x="127879" y="687273"/>
              <a:ext cx="614292" cy="614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kern="1200" dirty="0" smtClean="0">
                  <a:ea typeface="微軟正黑體" panose="020B0604030504040204" pitchFamily="34" charset="-120"/>
                </a:rPr>
                <a:t>新線索</a:t>
              </a:r>
              <a:endParaRPr lang="zh-TW" altLang="en-US" sz="14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迴轉箭號 13"/>
          <p:cNvSpPr/>
          <p:nvPr/>
        </p:nvSpPr>
        <p:spPr>
          <a:xfrm rot="10800000">
            <a:off x="4450289" y="3188175"/>
            <a:ext cx="1815913" cy="469648"/>
          </a:xfrm>
          <a:prstGeom prst="uturnArrow">
            <a:avLst>
              <a:gd name="adj1" fmla="val 2245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174880" y="2131678"/>
            <a:ext cx="693866" cy="657446"/>
            <a:chOff x="939937" y="742485"/>
            <a:chExt cx="503869" cy="503869"/>
          </a:xfrm>
        </p:grpSpPr>
        <p:sp>
          <p:nvSpPr>
            <p:cNvPr id="16" name="加號 15"/>
            <p:cNvSpPr/>
            <p:nvPr/>
          </p:nvSpPr>
          <p:spPr>
            <a:xfrm>
              <a:off x="939937" y="742485"/>
              <a:ext cx="503869" cy="503869"/>
            </a:xfrm>
            <a:prstGeom prst="mathPlus">
              <a:avLst/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加號 4"/>
            <p:cNvSpPr/>
            <p:nvPr/>
          </p:nvSpPr>
          <p:spPr>
            <a:xfrm>
              <a:off x="1006725" y="935165"/>
              <a:ext cx="370293" cy="11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238294" y="2131678"/>
            <a:ext cx="619713" cy="701169"/>
            <a:chOff x="2453630" y="742485"/>
            <a:chExt cx="503869" cy="503869"/>
          </a:xfrm>
        </p:grpSpPr>
        <p:sp>
          <p:nvSpPr>
            <p:cNvPr id="19" name="向右箭號 18"/>
            <p:cNvSpPr/>
            <p:nvPr/>
          </p:nvSpPr>
          <p:spPr>
            <a:xfrm>
              <a:off x="2453630" y="742485"/>
              <a:ext cx="503869" cy="503869"/>
            </a:xfrm>
            <a:prstGeom prst="rightArrow">
              <a:avLst/>
            </a:prstGeom>
            <a:solidFill>
              <a:srgbClr val="FF8B8B"/>
            </a:solidFill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向右箭號 4"/>
            <p:cNvSpPr/>
            <p:nvPr/>
          </p:nvSpPr>
          <p:spPr>
            <a:xfrm>
              <a:off x="2453630" y="868452"/>
              <a:ext cx="377902" cy="251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橢圓 21"/>
          <p:cNvSpPr/>
          <p:nvPr/>
        </p:nvSpPr>
        <p:spPr>
          <a:xfrm>
            <a:off x="7907163" y="1925581"/>
            <a:ext cx="1183406" cy="11834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橢圓 4"/>
          <p:cNvSpPr/>
          <p:nvPr/>
        </p:nvSpPr>
        <p:spPr>
          <a:xfrm>
            <a:off x="8083803" y="2071651"/>
            <a:ext cx="614292" cy="6142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400" kern="1200" dirty="0"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60284" y="2321127"/>
            <a:ext cx="87716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新</a:t>
            </a:r>
            <a:r>
              <a:rPr lang="zh-TW" altLang="en-US" dirty="0">
                <a:solidFill>
                  <a:schemeClr val="bg1"/>
                </a:solidFill>
                <a:ea typeface="微軟正黑體" panose="020B0604030504040204" pitchFamily="34" charset="-120"/>
              </a:rPr>
              <a:t>預測</a:t>
            </a:r>
          </a:p>
        </p:txBody>
      </p:sp>
      <p:sp>
        <p:nvSpPr>
          <p:cNvPr id="26" name="矩形 25"/>
          <p:cNvSpPr/>
          <p:nvPr/>
        </p:nvSpPr>
        <p:spPr>
          <a:xfrm>
            <a:off x="5107884" y="3188175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修正</a:t>
            </a:r>
            <a:endParaRPr lang="zh-TW" altLang="en-US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5987541" y="3942876"/>
            <a:ext cx="1175981" cy="1175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迴轉箭號 29"/>
          <p:cNvSpPr/>
          <p:nvPr/>
        </p:nvSpPr>
        <p:spPr>
          <a:xfrm rot="10800000">
            <a:off x="4454304" y="5198045"/>
            <a:ext cx="1815913" cy="469648"/>
          </a:xfrm>
          <a:prstGeom prst="uturnArrow">
            <a:avLst>
              <a:gd name="adj1" fmla="val 2245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5178895" y="4141548"/>
            <a:ext cx="693866" cy="657446"/>
            <a:chOff x="939937" y="742485"/>
            <a:chExt cx="503869" cy="503869"/>
          </a:xfrm>
        </p:grpSpPr>
        <p:sp>
          <p:nvSpPr>
            <p:cNvPr id="32" name="加號 31"/>
            <p:cNvSpPr/>
            <p:nvPr/>
          </p:nvSpPr>
          <p:spPr>
            <a:xfrm>
              <a:off x="939937" y="742485"/>
              <a:ext cx="503869" cy="503869"/>
            </a:xfrm>
            <a:prstGeom prst="mathPlus">
              <a:avLst/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加號 4"/>
            <p:cNvSpPr/>
            <p:nvPr/>
          </p:nvSpPr>
          <p:spPr>
            <a:xfrm>
              <a:off x="1006725" y="935165"/>
              <a:ext cx="370293" cy="118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206060" y="4097825"/>
            <a:ext cx="619713" cy="701169"/>
            <a:chOff x="2453630" y="742485"/>
            <a:chExt cx="503869" cy="503869"/>
          </a:xfrm>
        </p:grpSpPr>
        <p:sp>
          <p:nvSpPr>
            <p:cNvPr id="35" name="向右箭號 34"/>
            <p:cNvSpPr/>
            <p:nvPr/>
          </p:nvSpPr>
          <p:spPr>
            <a:xfrm>
              <a:off x="2453630" y="742485"/>
              <a:ext cx="503869" cy="503869"/>
            </a:xfrm>
            <a:prstGeom prst="rightArrow">
              <a:avLst/>
            </a:prstGeom>
            <a:solidFill>
              <a:srgbClr val="FF8B8B"/>
            </a:solidFill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向右箭號 4"/>
            <p:cNvSpPr/>
            <p:nvPr/>
          </p:nvSpPr>
          <p:spPr>
            <a:xfrm>
              <a:off x="2453630" y="868452"/>
              <a:ext cx="377902" cy="251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 kern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橢圓 36"/>
          <p:cNvSpPr/>
          <p:nvPr/>
        </p:nvSpPr>
        <p:spPr>
          <a:xfrm>
            <a:off x="7911178" y="3935451"/>
            <a:ext cx="1183406" cy="11834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矩形 37"/>
          <p:cNvSpPr/>
          <p:nvPr/>
        </p:nvSpPr>
        <p:spPr>
          <a:xfrm>
            <a:off x="5111899" y="5198045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修正</a:t>
            </a:r>
            <a:endParaRPr lang="zh-TW" altLang="en-US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6970129" y="5471310"/>
            <a:ext cx="1874067" cy="819638"/>
          </a:xfrm>
          <a:prstGeom prst="cloudCallout">
            <a:avLst>
              <a:gd name="adj1" fmla="val -55616"/>
              <a:gd name="adj2" fmla="val -5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a typeface="微軟正黑體" panose="020B0604030504040204" pitchFamily="34" charset="-120"/>
              </a:rPr>
              <a:t>換你試試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40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44785-D378-4E90-AB1B-D899A117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D4894-7669-43D4-839C-00EE1102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A362F4-BECC-466C-B505-7ADBD64E1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A04E3-3F98-4BBC-8DD9-898C2B2D8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58DE7-5F57-4092-A78F-860E4A9E6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0" grpId="0" animBg="1"/>
      <p:bldP spid="3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3846368" y="-25003"/>
            <a:ext cx="4115377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539750" y="1423194"/>
            <a:ext cx="7886700" cy="461269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綱要構面：閱讀素養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3600" dirty="0" smtClean="0"/>
              <a:t>綱要編號</a:t>
            </a:r>
            <a:r>
              <a:rPr lang="zh-TW" altLang="en-US" sz="3600" dirty="0"/>
              <a:t>：</a:t>
            </a:r>
            <a:r>
              <a:rPr lang="zh-TW" altLang="en-US" sz="3600" dirty="0" smtClean="0"/>
              <a:t>閱</a:t>
            </a:r>
            <a:r>
              <a:rPr lang="en-US" altLang="zh-TW" sz="3600" dirty="0" smtClean="0"/>
              <a:t>1-</a:t>
            </a:r>
            <a:r>
              <a:rPr lang="en-US" altLang="zh-TW" sz="3600" dirty="0"/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3600" dirty="0" smtClean="0"/>
              <a:t>學習單元：</a:t>
            </a:r>
            <a:r>
              <a:rPr lang="zh-TW" altLang="en-US" sz="3600" dirty="0"/>
              <a:t>閱讀媒材</a:t>
            </a:r>
            <a:r>
              <a:rPr lang="en-US" altLang="zh-TW" sz="3600" dirty="0"/>
              <a:t>&amp;</a:t>
            </a:r>
            <a:r>
              <a:rPr lang="zh-TW" altLang="en-US" sz="3600" dirty="0"/>
              <a:t>閱讀活動</a:t>
            </a:r>
            <a:r>
              <a:rPr lang="en-US" altLang="zh-TW" sz="3600" dirty="0"/>
              <a:t>&amp;</a:t>
            </a:r>
            <a:r>
              <a:rPr lang="zh-TW" altLang="en-US" sz="3600" dirty="0"/>
              <a:t>閱讀態度</a:t>
            </a:r>
            <a:endParaRPr lang="en-US" altLang="zh-TW" sz="3600" dirty="0"/>
          </a:p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授課年級：一年級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3600" dirty="0" smtClean="0"/>
              <a:t>教學主題</a:t>
            </a:r>
            <a:r>
              <a:rPr lang="zh-TW" altLang="en-US" sz="3600" dirty="0"/>
              <a:t>：認識繪本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教學活動</a:t>
            </a:r>
            <a:r>
              <a:rPr lang="zh-TW" altLang="en-US" sz="3600" dirty="0" smtClean="0"/>
              <a:t>：繪本書真好看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共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節</a:t>
            </a:r>
            <a:r>
              <a:rPr lang="en-US" altLang="zh-TW" sz="3600" dirty="0" smtClean="0"/>
              <a:t>)</a:t>
            </a:r>
            <a:endParaRPr lang="zh-TW" altLang="en-US" sz="3600" dirty="0"/>
          </a:p>
          <a:p>
            <a:pPr>
              <a:lnSpc>
                <a:spcPct val="80000"/>
              </a:lnSpc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9750" y="1341438"/>
            <a:ext cx="8229600" cy="4525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1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內容版面配置區 7" descr="預測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39" y="1873900"/>
            <a:ext cx="5929790" cy="3916013"/>
          </a:xfrm>
        </p:spPr>
      </p:pic>
      <p:sp>
        <p:nvSpPr>
          <p:cNvPr id="14341" name="矩形 6"/>
          <p:cNvSpPr>
            <a:spLocks noChangeArrowheads="1"/>
          </p:cNvSpPr>
          <p:nvPr/>
        </p:nvSpPr>
        <p:spPr bwMode="auto">
          <a:xfrm>
            <a:off x="3191724" y="976810"/>
            <a:ext cx="5952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 i="0" dirty="0" smtClean="0">
                <a:ea typeface="微軟正黑體" panose="020B0604030504040204" pitchFamily="34" charset="-120"/>
              </a:rPr>
              <a:t>圖取</a:t>
            </a:r>
            <a:r>
              <a:rPr lang="zh-TW" altLang="en-US" sz="2000" b="1" i="0" dirty="0">
                <a:ea typeface="微軟正黑體" panose="020B0604030504040204" pitchFamily="34" charset="-120"/>
              </a:rPr>
              <a:t>自</a:t>
            </a:r>
            <a:r>
              <a:rPr lang="zh-TW" altLang="en-US" sz="2000" b="1" i="0" dirty="0" smtClean="0">
                <a:ea typeface="微軟正黑體" panose="020B0604030504040204" pitchFamily="34" charset="-120"/>
              </a:rPr>
              <a:t>：</a:t>
            </a:r>
            <a:r>
              <a:rPr lang="en-US" altLang="zh-TW" sz="2000" b="1" i="0" dirty="0">
                <a:ea typeface="微軟正黑體" panose="020B0604030504040204" pitchFamily="34" charset="-120"/>
              </a:rPr>
              <a:t>Benchmark Education Company (2004)</a:t>
            </a:r>
            <a:endParaRPr lang="zh-TW" altLang="en-US" sz="2000" b="1" i="0" dirty="0">
              <a:ea typeface="微軟正黑體" panose="020B0604030504040204" pitchFamily="34" charset="-12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149755" y="1407834"/>
            <a:ext cx="2915216" cy="108411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找 一找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，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圖片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裡有什麼？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149755" y="2662981"/>
            <a:ext cx="2915216" cy="108411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那個線索會有怎麼樣的影響呢？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149755" y="3949520"/>
            <a:ext cx="2915216" cy="108411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接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下來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會發生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甚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麼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事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呢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257300" y="825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活動二：預測好好玩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文本預測</a:t>
            </a:r>
            <a:r>
              <a:rPr lang="en-US" altLang="zh-TW" sz="2800" dirty="0" smtClean="0"/>
              <a:t>)</a:t>
            </a:r>
            <a:endParaRPr lang="zh-TW" altLang="en-US" dirty="0"/>
          </a:p>
        </p:txBody>
      </p:sp>
      <p:sp>
        <p:nvSpPr>
          <p:cNvPr id="2" name="橢圓 1"/>
          <p:cNvSpPr/>
          <p:nvPr/>
        </p:nvSpPr>
        <p:spPr>
          <a:xfrm>
            <a:off x="3720662" y="3321425"/>
            <a:ext cx="1114097" cy="8513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49755" y="5236060"/>
            <a:ext cx="2915216" cy="54205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你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想</a:t>
            </a:r>
            <a:r>
              <a:rPr lang="zh-TW" altLang="en-US" sz="2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修正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預測嗎？</a:t>
            </a:r>
            <a:endParaRPr lang="zh-TW" altLang="en-US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922295" y="2271180"/>
            <a:ext cx="1696452" cy="1050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a typeface="微軟正黑體" panose="020B0604030504040204" pitchFamily="34" charset="-120"/>
              </a:rPr>
              <a:t>不容易注意到的關鍵線索</a:t>
            </a:r>
            <a:r>
              <a:rPr lang="en-US" altLang="zh-TW" dirty="0" smtClean="0"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（新線索）</a:t>
            </a:r>
            <a:endParaRPr lang="zh-TW" altLang="en-US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0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" grpId="0" animBg="1"/>
      <p:bldP spid="1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矩形 6"/>
          <p:cNvSpPr>
            <a:spLocks noChangeArrowheads="1"/>
          </p:cNvSpPr>
          <p:nvPr/>
        </p:nvSpPr>
        <p:spPr bwMode="auto">
          <a:xfrm>
            <a:off x="3191724" y="976810"/>
            <a:ext cx="5952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 i="0" dirty="0" smtClean="0">
                <a:ea typeface="微軟正黑體" panose="020B0604030504040204" pitchFamily="34" charset="-120"/>
              </a:rPr>
              <a:t>圖取</a:t>
            </a:r>
            <a:r>
              <a:rPr lang="zh-TW" altLang="en-US" sz="2000" b="1" i="0" dirty="0">
                <a:ea typeface="微軟正黑體" panose="020B0604030504040204" pitchFamily="34" charset="-120"/>
              </a:rPr>
              <a:t>自</a:t>
            </a:r>
            <a:r>
              <a:rPr lang="zh-TW" altLang="en-US" sz="2000" b="1" i="0" dirty="0" smtClean="0">
                <a:ea typeface="微軟正黑體" panose="020B0604030504040204" pitchFamily="34" charset="-120"/>
              </a:rPr>
              <a:t>：</a:t>
            </a:r>
            <a:r>
              <a:rPr lang="en-US" altLang="zh-TW" sz="2000" b="1" i="0" dirty="0">
                <a:ea typeface="微軟正黑體" panose="020B0604030504040204" pitchFamily="34" charset="-120"/>
              </a:rPr>
              <a:t>Benchmark Education Company (2004)</a:t>
            </a:r>
            <a:endParaRPr lang="zh-TW" altLang="en-US" sz="2000" b="1" i="0" dirty="0">
              <a:ea typeface="微軟正黑體" panose="020B0604030504040204" pitchFamily="34" charset="-12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57989" y="5103806"/>
            <a:ext cx="7832557" cy="113345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新線索可能是後來才出現的訊息，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也有可能是一直存在，但是卻被忽略的關鍵訊息。</a:t>
            </a:r>
            <a:endParaRPr lang="zh-TW" altLang="en-US" sz="2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11" name="內容版面配置區 4" descr="預測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/>
          <a:stretch/>
        </p:blipFill>
        <p:spPr>
          <a:xfrm>
            <a:off x="887239" y="1407834"/>
            <a:ext cx="6736504" cy="366505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257300" y="825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活動二：預測好好玩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文本預測</a:t>
            </a:r>
            <a:r>
              <a:rPr lang="en-US" altLang="zh-TW" sz="2800" dirty="0" smtClean="0"/>
              <a:t>)</a:t>
            </a:r>
            <a:endParaRPr lang="zh-TW" altLang="en-US" dirty="0"/>
          </a:p>
        </p:txBody>
      </p:sp>
      <p:sp>
        <p:nvSpPr>
          <p:cNvPr id="2" name="橢圓 1"/>
          <p:cNvSpPr/>
          <p:nvPr/>
        </p:nvSpPr>
        <p:spPr>
          <a:xfrm>
            <a:off x="3056021" y="2189747"/>
            <a:ext cx="1985211" cy="27071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92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8731312"/>
              </p:ext>
            </p:extLst>
          </p:nvPr>
        </p:nvGraphicFramePr>
        <p:xfrm>
          <a:off x="120316" y="1239253"/>
          <a:ext cx="8903368" cy="488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1257300" y="825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活動二：預測好好玩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文本預測</a:t>
            </a:r>
            <a:r>
              <a:rPr lang="en-US" altLang="zh-TW" sz="2800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CB5CDF-77DD-4D41-A786-5FB82F569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ECB5CDF-77DD-4D41-A786-5FB82F569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E9CC4E-EADA-4AFA-B273-0ABFA692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9E9CC4E-EADA-4AFA-B273-0ABFA692D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550063-92D3-4CF2-B49A-8193AA1E1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5550063-92D3-4CF2-B49A-8193AA1E1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3665A7-7BB4-4526-9150-A2E6C936F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A3665A7-7BB4-4526-9150-A2E6C936F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90F4F-2239-4ABD-8F2E-095B7D131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41190F4F-2239-4ABD-8F2E-095B7D131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AF9317-3C24-446E-853F-111D6F1FB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AAF9317-3C24-446E-853F-111D6F1FB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8FDA8E-1836-48D5-8EED-41723B74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5D8FDA8E-1836-48D5-8EED-41723B74B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1FBFC2-F805-4D74-9156-1A88DC96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C1FBFC2-F805-4D74-9156-1A88DC960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BC0D94-933C-4452-A515-9873482D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CBBC0D94-933C-4452-A515-9873482DF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7B2B8D-DF76-400C-80D1-0BED88196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C47B2B8D-DF76-400C-80D1-0BED88196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56D23B-4C0F-48B3-8F75-7D5366EBD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F556D23B-4C0F-48B3-8F75-7D5366EBD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3A054-681B-460D-BAFE-6D30C154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0E23A054-681B-460D-BAFE-6D30C1545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101" y="245233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換你來預測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7818" y="1638677"/>
            <a:ext cx="3929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ea typeface="微軟正黑體" panose="020B0604030504040204" pitchFamily="34" charset="-120"/>
              </a:rPr>
              <a:t>繪本是圖畫與文字共同構成的書，所以讀文字，也要讀圖畫喔！</a:t>
            </a:r>
            <a:endParaRPr lang="zh-TW" altLang="en-US" sz="2800" dirty="0"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82298" y="3784762"/>
            <a:ext cx="1671220" cy="1671220"/>
            <a:chOff x="1251426" y="3696371"/>
            <a:chExt cx="2308634" cy="2308634"/>
          </a:xfrm>
        </p:grpSpPr>
        <p:sp>
          <p:nvSpPr>
            <p:cNvPr id="6" name="橢圓 5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530868" y="3851551"/>
              <a:ext cx="1814035" cy="199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44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讀</a:t>
              </a:r>
              <a:endParaRPr lang="en-US" altLang="zh-TW" sz="4400" dirty="0" smtClean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44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文字</a:t>
              </a:r>
              <a:endParaRPr lang="zh-TW" altLang="en-US" sz="44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941308" y="3770160"/>
            <a:ext cx="1671220" cy="1671220"/>
            <a:chOff x="4724837" y="3696371"/>
            <a:chExt cx="2308634" cy="2308634"/>
          </a:xfrm>
        </p:grpSpPr>
        <p:sp>
          <p:nvSpPr>
            <p:cNvPr id="9" name="橢圓 8"/>
            <p:cNvSpPr/>
            <p:nvPr/>
          </p:nvSpPr>
          <p:spPr>
            <a:xfrm>
              <a:off x="4724837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068365" y="3696371"/>
              <a:ext cx="1814035" cy="199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44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讀</a:t>
              </a:r>
              <a:endParaRPr lang="en-US" altLang="zh-TW" sz="4400" dirty="0" smtClean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44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圖畫</a:t>
              </a:r>
              <a:endParaRPr lang="zh-TW" altLang="en-US" sz="4400" dirty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46445" y="3770160"/>
            <a:ext cx="578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rPr>
              <a:t>+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96956" y="989740"/>
            <a:ext cx="48077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標楷體" panose="03000509000000000000" pitchFamily="65" charset="-120"/>
              </a:rPr>
              <a:t>圖</a:t>
            </a:r>
            <a:r>
              <a:rPr lang="zh-CN" altLang="en-US" sz="1400" dirty="0">
                <a:latin typeface="標楷體" panose="03000509000000000000" pitchFamily="65" charset="-120"/>
              </a:rPr>
              <a:t>取自</a:t>
            </a:r>
            <a:r>
              <a:rPr lang="en-US" altLang="zh-CN" sz="1400" b="0" dirty="0" smtClean="0"/>
              <a:t>《</a:t>
            </a:r>
            <a:r>
              <a:rPr lang="zh-TW" altLang="en-US" sz="1400" b="0" dirty="0"/>
              <a:t>勇敢小火車：卡爾的特別任務</a:t>
            </a:r>
            <a:r>
              <a:rPr lang="en-US" altLang="zh-CN" sz="1400" b="0" dirty="0" smtClean="0"/>
              <a:t>》/</a:t>
            </a:r>
            <a:r>
              <a:rPr lang="zh-TW" altLang="en-US" sz="1400" b="0" dirty="0" smtClean="0"/>
              <a:t>親子天</a:t>
            </a:r>
            <a:r>
              <a:rPr lang="zh-TW" altLang="en-US" sz="1400" b="0" dirty="0"/>
              <a:t>下</a:t>
            </a:r>
            <a:r>
              <a:rPr lang="zh-TW" altLang="en-US" sz="1400" b="0" dirty="0" smtClean="0"/>
              <a:t>出版社</a:t>
            </a:r>
            <a:r>
              <a:rPr lang="zh-TW" altLang="en-US" sz="1400" dirty="0" smtClean="0"/>
              <a:t> </a:t>
            </a:r>
            <a:endParaRPr lang="zh-TW" altLang="en-US" sz="1400" dirty="0"/>
          </a:p>
        </p:txBody>
      </p:sp>
      <p:pic>
        <p:nvPicPr>
          <p:cNvPr id="15" name="Picture 2" descr="勇敢小火車：卡爾的特別任務(加贈劇場版故事C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72" y="1570796"/>
            <a:ext cx="4045990" cy="40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101" y="245233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換你來預測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02360" y="2317646"/>
            <a:ext cx="1671220" cy="1671220"/>
            <a:chOff x="1251426" y="3696371"/>
            <a:chExt cx="2308634" cy="2308634"/>
          </a:xfrm>
        </p:grpSpPr>
        <p:sp>
          <p:nvSpPr>
            <p:cNvPr id="6" name="橢圓 5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255896" y="4489298"/>
              <a:ext cx="2239200" cy="722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從顏色看</a:t>
              </a:r>
              <a:endParaRPr lang="zh-TW" altLang="en-US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24256" y="4056904"/>
            <a:ext cx="1671220" cy="1671220"/>
            <a:chOff x="1251426" y="3696371"/>
            <a:chExt cx="2308634" cy="2308634"/>
          </a:xfrm>
        </p:grpSpPr>
        <p:sp>
          <p:nvSpPr>
            <p:cNvPr id="13" name="橢圓 12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255896" y="4489298"/>
              <a:ext cx="2239200" cy="722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從細節看</a:t>
              </a:r>
              <a:endParaRPr lang="zh-TW" altLang="en-US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751512" y="2315303"/>
            <a:ext cx="1723549" cy="1671219"/>
            <a:chOff x="1185036" y="3696371"/>
            <a:chExt cx="2380922" cy="2308634"/>
          </a:xfrm>
        </p:grpSpPr>
        <p:sp>
          <p:nvSpPr>
            <p:cNvPr id="16" name="橢圓 15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185036" y="4489297"/>
              <a:ext cx="2380922" cy="63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你的感覺？</a:t>
              </a:r>
              <a:endPara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773407" y="4056904"/>
            <a:ext cx="1723549" cy="1671220"/>
            <a:chOff x="1290270" y="3653854"/>
            <a:chExt cx="2380922" cy="2308634"/>
          </a:xfrm>
        </p:grpSpPr>
        <p:sp>
          <p:nvSpPr>
            <p:cNvPr id="22" name="橢圓 21"/>
            <p:cNvSpPr/>
            <p:nvPr/>
          </p:nvSpPr>
          <p:spPr>
            <a:xfrm>
              <a:off x="1362558" y="3653854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290270" y="4502868"/>
              <a:ext cx="2380922" cy="63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你發現了？</a:t>
              </a:r>
              <a:endPara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592807" y="578429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ea typeface="微軟正黑體" panose="020B0604030504040204" pitchFamily="34" charset="-120"/>
              </a:rPr>
              <a:t>從這些線索，你的預測是？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496956" y="989740"/>
            <a:ext cx="48077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標楷體" panose="03000509000000000000" pitchFamily="65" charset="-120"/>
              </a:rPr>
              <a:t>圖</a:t>
            </a:r>
            <a:r>
              <a:rPr lang="zh-CN" altLang="en-US" sz="1400" dirty="0">
                <a:latin typeface="標楷體" panose="03000509000000000000" pitchFamily="65" charset="-120"/>
              </a:rPr>
              <a:t>取自</a:t>
            </a:r>
            <a:r>
              <a:rPr lang="en-US" altLang="zh-CN" sz="1400" b="0" dirty="0" smtClean="0"/>
              <a:t>《</a:t>
            </a:r>
            <a:r>
              <a:rPr lang="zh-TW" altLang="en-US" sz="1400" b="0" dirty="0"/>
              <a:t>勇敢小火車：卡爾的特別任務</a:t>
            </a:r>
            <a:r>
              <a:rPr lang="en-US" altLang="zh-CN" sz="1400" b="0" dirty="0" smtClean="0"/>
              <a:t>》/</a:t>
            </a:r>
            <a:r>
              <a:rPr lang="zh-TW" altLang="en-US" sz="1400" b="0" dirty="0" smtClean="0"/>
              <a:t>親子天</a:t>
            </a:r>
            <a:r>
              <a:rPr lang="zh-TW" altLang="en-US" sz="1400" b="0" dirty="0"/>
              <a:t>下</a:t>
            </a:r>
            <a:r>
              <a:rPr lang="zh-TW" altLang="en-US" sz="1400" b="0" dirty="0" smtClean="0"/>
              <a:t>出版社</a:t>
            </a:r>
            <a:r>
              <a:rPr lang="zh-TW" altLang="en-US" sz="1400" dirty="0" smtClean="0"/>
              <a:t> </a:t>
            </a:r>
            <a:endParaRPr lang="zh-TW" altLang="en-US" sz="1400" dirty="0"/>
          </a:p>
        </p:txBody>
      </p:sp>
      <p:pic>
        <p:nvPicPr>
          <p:cNvPr id="3" name="Picture 2" descr="勇敢小火車：卡爾的特別任務(加贈劇場版故事C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72" y="1570796"/>
            <a:ext cx="4045990" cy="40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402360" y="1335806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ea typeface="微軟正黑體" panose="020B0604030504040204" pitchFamily="34" charset="-120"/>
              </a:rPr>
              <a:t>讀文字，你的預測是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?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02360" y="1760980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2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ea typeface="微軟正黑體" panose="020B0604030504040204" pitchFamily="34" charset="-120"/>
              </a:rPr>
              <a:t>讀圖畫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01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20209" y="2673452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ea typeface="微軟正黑體" panose="020B0604030504040204" pitchFamily="34" charset="-120"/>
              </a:rPr>
              <a:t>快翻開書，</a:t>
            </a:r>
            <a:endParaRPr lang="en-US" altLang="zh-TW" sz="4400" dirty="0" smtClean="0"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ea typeface="微軟正黑體" panose="020B0604030504040204" pitchFamily="34" charset="-120"/>
              </a:rPr>
              <a:t>看看你猜對故事內容了嗎？</a:t>
            </a:r>
            <a:endParaRPr lang="zh-TW" altLang="en-US" sz="4400" dirty="0"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801639" y="245233"/>
            <a:ext cx="6940161" cy="1325563"/>
          </a:xfrm>
        </p:spPr>
        <p:txBody>
          <a:bodyPr/>
          <a:lstStyle/>
          <a:p>
            <a:r>
              <a:rPr lang="zh-TW" altLang="en-US" dirty="0" smtClean="0"/>
              <a:t>看看</a:t>
            </a:r>
            <a:r>
              <a:rPr lang="zh-TW" altLang="en-US" dirty="0"/>
              <a:t>書</a:t>
            </a:r>
          </a:p>
        </p:txBody>
      </p:sp>
    </p:spTree>
    <p:extLst>
      <p:ext uri="{BB962C8B-B14F-4D97-AF65-F5344CB8AC3E}">
        <p14:creationId xmlns:p14="http://schemas.microsoft.com/office/powerpoint/2010/main" val="21748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預測猜一猜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75269" y="1871192"/>
            <a:ext cx="6881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書名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猜一猜，這本書在說什麼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20373279">
            <a:off x="994348" y="2673926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 rot="1874377">
            <a:off x="7598565" y="2712453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 rot="21262632">
            <a:off x="1728786" y="364189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 rot="632590">
            <a:off x="7094942" y="3688320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24419" y="2552939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98949" y="4786959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請用完整句子回答喔</a:t>
            </a:r>
            <a:r>
              <a:rPr lang="en-US" altLang="zh-TW" sz="54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0034" y="3154583"/>
            <a:ext cx="410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超神奇種子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鋪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66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439196" y="1254777"/>
            <a:ext cx="6881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封面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猜一猜，這本書在說什麼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è¶ç¥å¥ç¨®å­é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47" y="2088211"/>
            <a:ext cx="3115764" cy="35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088049" y="5649588"/>
            <a:ext cx="3974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請用完整</a:t>
            </a:r>
            <a:r>
              <a:rPr lang="zh-TW" altLang="en-US" sz="32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句子回答</a:t>
            </a:r>
            <a:r>
              <a:rPr lang="zh-TW" altLang="en-US" sz="3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喔</a:t>
            </a:r>
            <a:r>
              <a:rPr lang="en-US" altLang="zh-TW" sz="3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2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4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603586" y="2099382"/>
            <a:ext cx="1671220" cy="1671220"/>
            <a:chOff x="1251426" y="3696371"/>
            <a:chExt cx="2308634" cy="2308634"/>
          </a:xfrm>
        </p:grpSpPr>
        <p:sp>
          <p:nvSpPr>
            <p:cNvPr id="13" name="橢圓 12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255896" y="4489298"/>
              <a:ext cx="2239200" cy="722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從顏色看</a:t>
              </a:r>
              <a:endParaRPr lang="zh-TW" altLang="en-US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79803" y="3838640"/>
            <a:ext cx="1671220" cy="1671220"/>
            <a:chOff x="1251426" y="3696371"/>
            <a:chExt cx="2308634" cy="2308634"/>
          </a:xfrm>
        </p:grpSpPr>
        <p:sp>
          <p:nvSpPr>
            <p:cNvPr id="16" name="橢圓 15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255896" y="4489298"/>
              <a:ext cx="2239200" cy="722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從細節看</a:t>
              </a:r>
              <a:endParaRPr lang="zh-TW" altLang="en-US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952738" y="2097039"/>
            <a:ext cx="1723549" cy="1671219"/>
            <a:chOff x="1185036" y="3696371"/>
            <a:chExt cx="2380922" cy="2308634"/>
          </a:xfrm>
        </p:grpSpPr>
        <p:sp>
          <p:nvSpPr>
            <p:cNvPr id="19" name="橢圓 18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85036" y="4489297"/>
              <a:ext cx="2380922" cy="63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你的感覺？</a:t>
              </a:r>
              <a:endPara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974633" y="3838640"/>
            <a:ext cx="1723549" cy="1671220"/>
            <a:chOff x="1290270" y="3653854"/>
            <a:chExt cx="2380922" cy="2308634"/>
          </a:xfrm>
        </p:grpSpPr>
        <p:sp>
          <p:nvSpPr>
            <p:cNvPr id="22" name="橢圓 21"/>
            <p:cNvSpPr/>
            <p:nvPr/>
          </p:nvSpPr>
          <p:spPr>
            <a:xfrm>
              <a:off x="1362558" y="3653854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290270" y="4502868"/>
              <a:ext cx="2380922" cy="63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你發現了？</a:t>
              </a:r>
              <a:endPara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847787" y="5644235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ea typeface="微軟正黑體" panose="020B0604030504040204" pitchFamily="34" charset="-120"/>
              </a:rPr>
              <a:t>從這些線索，你的預測是？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25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預測猜一猜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5695136" y="1000026"/>
            <a:ext cx="35509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標楷體" panose="03000509000000000000" pitchFamily="65" charset="-120"/>
              </a:rPr>
              <a:t>圖</a:t>
            </a:r>
            <a:r>
              <a:rPr lang="zh-CN" altLang="en-US" sz="1400" dirty="0">
                <a:latin typeface="標楷體" panose="03000509000000000000" pitchFamily="65" charset="-120"/>
              </a:rPr>
              <a:t>取自</a:t>
            </a:r>
            <a:r>
              <a:rPr lang="en-US" altLang="zh-CN" sz="1400" b="0" dirty="0" smtClean="0"/>
              <a:t>《</a:t>
            </a:r>
            <a:r>
              <a:rPr lang="zh-TW" altLang="en-US" sz="1400" b="0" dirty="0" smtClean="0"/>
              <a:t>超神奇種子鋪</a:t>
            </a:r>
            <a:r>
              <a:rPr lang="en-US" altLang="zh-CN" sz="1400" b="0" dirty="0" smtClean="0"/>
              <a:t>》/</a:t>
            </a:r>
            <a:r>
              <a:rPr lang="zh-TW" altLang="en-US" sz="1400" b="0" dirty="0" smtClean="0"/>
              <a:t>小魯文化出版社</a:t>
            </a:r>
            <a:r>
              <a:rPr lang="zh-TW" altLang="en-US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180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è¶ç¥å¥ç¨®å­é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95" y="2476364"/>
            <a:ext cx="3115764" cy="35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0373279">
            <a:off x="572134" y="254311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874377">
            <a:off x="6976347" y="2389156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 rot="21262632">
            <a:off x="1421026" y="3655542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 rot="632590">
            <a:off x="6290494" y="3632472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1795" y="4841657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9965" y="4839710"/>
            <a:ext cx="26468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請用完整</a:t>
            </a:r>
            <a:r>
              <a:rPr lang="zh-TW" altLang="en-US" sz="32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句子</a:t>
            </a:r>
            <a:endParaRPr lang="en-US" altLang="zh-TW" sz="32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4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回答</a:t>
            </a:r>
            <a:r>
              <a:rPr lang="zh-TW" altLang="en-US" sz="3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喔</a:t>
            </a:r>
            <a:r>
              <a:rPr lang="en-US" altLang="zh-TW" sz="3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4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2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4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01796" y="1254777"/>
            <a:ext cx="741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除了顏色跟細節，你還可以這樣想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預測猜一猜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0856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460718" y="2695778"/>
            <a:ext cx="6881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翻開書本，讓我們一起讀一讀。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448410"/>
            <a:ext cx="91871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邊讀邊找出故事重要關鍵詞，</a:t>
            </a:r>
            <a:endParaRPr lang="en-US" altLang="zh-TW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有些時候還可以加入預測喔</a:t>
            </a:r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223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3959" y="1411741"/>
            <a:ext cx="8423786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活動一</a:t>
            </a:r>
            <a:r>
              <a:rPr lang="zh-TW" altLang="en-US" sz="3200" dirty="0" smtClean="0"/>
              <a:t>：繪本書真好看（</a:t>
            </a:r>
            <a:r>
              <a:rPr lang="zh-TW" altLang="en-US" sz="3200" dirty="0"/>
              <a:t>一節）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活動二：預測好好玩（一節）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活動三：閱讀超神奇種子鋪</a:t>
            </a:r>
            <a:r>
              <a:rPr lang="zh-TW" altLang="en-US" sz="3200" dirty="0" smtClean="0"/>
              <a:t>（兩節</a:t>
            </a:r>
            <a:r>
              <a:rPr lang="zh-TW" altLang="en-US" sz="3200" dirty="0"/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活動四：製作種子商品卡</a:t>
            </a:r>
            <a:r>
              <a:rPr lang="zh-TW" altLang="en-US" sz="3200" dirty="0" smtClean="0"/>
              <a:t>（一節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活動五：一起到圖書館看繪本（一節）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圖書館活動：超神奇種子鋪作品展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主題書展：超神奇系列書</a:t>
            </a:r>
            <a:r>
              <a:rPr lang="en-US" altLang="zh-TW" sz="3200" dirty="0" err="1"/>
              <a:t>vs</a:t>
            </a:r>
            <a:r>
              <a:rPr lang="zh-TW" altLang="en-US" sz="3200" dirty="0"/>
              <a:t>超神奇作家</a:t>
            </a:r>
          </a:p>
        </p:txBody>
      </p:sp>
      <p:sp>
        <p:nvSpPr>
          <p:cNvPr id="5" name="標題 7"/>
          <p:cNvSpPr>
            <a:spLocks noGrp="1"/>
          </p:cNvSpPr>
          <p:nvPr>
            <p:ph type="title"/>
          </p:nvPr>
        </p:nvSpPr>
        <p:spPr>
          <a:xfrm>
            <a:off x="3499791" y="63613"/>
            <a:ext cx="3408441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教學內容</a:t>
            </a:r>
          </a:p>
        </p:txBody>
      </p:sp>
    </p:spTree>
    <p:extLst>
      <p:ext uri="{BB962C8B-B14F-4D97-AF65-F5344CB8AC3E}">
        <p14:creationId xmlns:p14="http://schemas.microsoft.com/office/powerpoint/2010/main" val="40968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 rot="5400000" flipH="1">
            <a:off x="1329212" y="2090146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小豬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43198" y="1963510"/>
            <a:ext cx="417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找出第一頁的關鍵詞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 rot="5400000" flipH="1">
            <a:off x="4529993" y="2090146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草原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 rot="5400000" flipH="1">
            <a:off x="2143944" y="2815852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超神奇種子鋪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rot="5400000" flipH="1">
            <a:off x="5817692" y="2815854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狸貓老闆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4059" y="4757033"/>
            <a:ext cx="7520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請把這些關鍵詞組合成一句話</a:t>
            </a:r>
            <a:endParaRPr lang="zh-TW" altLang="en-US" sz="44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150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 rot="5400000" flipH="1">
            <a:off x="1331896" y="1801339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冰冰涼涼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19759" y="1745172"/>
            <a:ext cx="417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找出接下來的關鍵詞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rot="5400000" flipH="1">
            <a:off x="3894026" y="1801339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6641300" y="1499637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種子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 rot="5400000" flipH="1">
            <a:off x="982696" y="2693676"/>
            <a:ext cx="792088" cy="2047035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埋進土裡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481" y="4948936"/>
            <a:ext cx="7520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請把這些關鍵詞組合成一段話</a:t>
            </a:r>
            <a:endParaRPr lang="zh-TW" altLang="en-US" sz="44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 rot="5400000" flipH="1">
            <a:off x="3649821" y="3281510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長出雪人</a:t>
            </a:r>
            <a:r>
              <a:rPr lang="zh-TW" altLang="en-US" sz="3000" dirty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7247223" y="4253958"/>
            <a:ext cx="1846155" cy="988352"/>
          </a:xfrm>
          <a:prstGeom prst="wedgeEllipseCallout">
            <a:avLst>
              <a:gd name="adj1" fmla="val -65808"/>
              <a:gd name="adj2" fmla="val -27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a typeface="微軟正黑體" panose="020B0604030504040204" pitchFamily="34" charset="-120"/>
              </a:rPr>
              <a:t>雪人樹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 rot="5400000" flipH="1">
            <a:off x="3241599" y="2703605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唸咒語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 rot="5400000" flipH="1">
            <a:off x="6195042" y="1977558"/>
            <a:ext cx="792088" cy="345311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Autofit/>
          </a:bodyPr>
          <a:lstStyle/>
          <a:p>
            <a:pPr algn="ctr">
              <a:defRPr/>
            </a:pPr>
            <a:r>
              <a:rPr lang="zh-TW" altLang="en-US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嘿咻嘿咻長高高，嘿咻嘿咻發發芽！</a:t>
            </a:r>
            <a:r>
              <a:rPr lang="en-US" altLang="zh-TW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超神奇的種子呀，快快長高吧－－</a:t>
            </a:r>
            <a:endParaRPr lang="zh-TW" altLang="en-US" sz="16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5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0621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2" grpId="0" animBg="1"/>
      <p:bldP spid="14" grpId="0"/>
      <p:bldP spid="13" grpId="0" animBg="1"/>
      <p:bldP spid="2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834704" y="2209525"/>
            <a:ext cx="798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找出接下來狸貓老版介紹了哪些種子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rot="5400000" flipH="1">
            <a:off x="2340422" y="2310557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甜甜圈樹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5393982" y="2008857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氣球樹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 rot="5400000" flipH="1">
            <a:off x="3650235" y="3070299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蜂巢</a:t>
            </a:r>
            <a:r>
              <a:rPr lang="zh-TW" altLang="en-US" sz="3000" dirty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6153" y="5045510"/>
            <a:ext cx="8597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請說一說</a:t>
            </a:r>
            <a:r>
              <a:rPr lang="zh-TW" altLang="en-US" sz="3200" b="1" dirty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些</a:t>
            </a:r>
            <a:r>
              <a:rPr lang="zh-TW" altLang="en-US" sz="3200" b="1" dirty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容，可以參考雪人樹的內容喔</a:t>
            </a:r>
            <a:r>
              <a:rPr lang="en-US" altLang="zh-TW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2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576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 rot="5400000" flipH="1">
            <a:off x="2313308" y="1659809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輪子形狀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11244" y="1677342"/>
            <a:ext cx="417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甜甜圈樹的關鍵詞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rot="5400000" flipH="1">
            <a:off x="1802753" y="2641343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唸咒語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5047976" y="1926516"/>
            <a:ext cx="792088" cy="345311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Autofit/>
          </a:bodyPr>
          <a:lstStyle/>
          <a:p>
            <a:pPr algn="ctr">
              <a:defRPr/>
            </a:pPr>
            <a:r>
              <a:rPr lang="zh-TW" altLang="en-US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嘿咻嘿咻長高高，嘿咻嘿咻發發芽！</a:t>
            </a:r>
            <a:r>
              <a:rPr lang="en-US" altLang="zh-TW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超神奇的種子呀，快快長高吧－－</a:t>
            </a:r>
            <a:endParaRPr lang="zh-TW" altLang="en-US" sz="16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 rot="5400000" flipH="1">
            <a:off x="4819831" y="1694355"/>
            <a:ext cx="792088" cy="1927613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埋進土裡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6678" y="5125353"/>
            <a:ext cx="7520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請把這些關鍵詞組合成一段話</a:t>
            </a:r>
            <a:endParaRPr lang="zh-TW" altLang="en-US" sz="44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 rot="5400000" flipH="1">
            <a:off x="4009182" y="3370451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長出甜甜圈樹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7247223" y="4273476"/>
            <a:ext cx="1846155" cy="988352"/>
          </a:xfrm>
          <a:prstGeom prst="wedgeEllipseCallout">
            <a:avLst>
              <a:gd name="adj1" fmla="val -57268"/>
              <a:gd name="adj2" fmla="val -30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a typeface="微軟正黑體" panose="020B0604030504040204" pitchFamily="34" charset="-120"/>
              </a:rPr>
              <a:t>甜甜圈樹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5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813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2" grpId="0" animBg="1"/>
      <p:bldP spid="14" grpId="0"/>
      <p:bldP spid="13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 rot="5400000" flipH="1">
            <a:off x="2085290" y="2118047"/>
            <a:ext cx="792088" cy="1365451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輕飄飄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04019" y="1667804"/>
            <a:ext cx="417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氣球樹的關鍵詞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rot="5400000" flipH="1">
            <a:off x="1923521" y="2752960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唸咒語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4908132" y="2051345"/>
            <a:ext cx="792088" cy="345311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Autofit/>
          </a:bodyPr>
          <a:lstStyle/>
          <a:p>
            <a:pPr algn="ctr">
              <a:defRPr/>
            </a:pPr>
            <a:r>
              <a:rPr lang="zh-TW" altLang="en-US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嘿咻嘿咻長高高，嘿咻嘿咻發發芽！</a:t>
            </a:r>
            <a:r>
              <a:rPr lang="en-US" altLang="zh-TW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超神奇的種子呀，快快長高吧－－</a:t>
            </a:r>
            <a:endParaRPr lang="zh-TW" altLang="en-US" sz="16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 rot="5400000" flipH="1">
            <a:off x="5974745" y="1858737"/>
            <a:ext cx="792088" cy="1927613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埋進土裡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8725" y="5161194"/>
            <a:ext cx="7520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請把這些關鍵詞組合成一段話</a:t>
            </a:r>
            <a:endParaRPr lang="zh-TW" altLang="en-US" sz="44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 rot="5400000" flipH="1">
            <a:off x="4039941" y="3499616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長出氣球樹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7030732" y="4336177"/>
            <a:ext cx="1846155" cy="988352"/>
          </a:xfrm>
          <a:prstGeom prst="wedgeEllipseCallout">
            <a:avLst>
              <a:gd name="adj1" fmla="val -57268"/>
              <a:gd name="adj2" fmla="val -30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a typeface="微軟正黑體" panose="020B0604030504040204" pitchFamily="34" charset="-120"/>
              </a:rPr>
              <a:t>氣球樹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 rot="5400000" flipH="1">
            <a:off x="3889476" y="2129167"/>
            <a:ext cx="792088" cy="1365451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彩色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6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90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2" grpId="0" animBg="1"/>
      <p:bldP spid="14" grpId="0"/>
      <p:bldP spid="13" grpId="0" animBg="1"/>
      <p:bldP spid="2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 rot="5400000" flipH="1">
            <a:off x="2313308" y="1587382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很多洞洞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52552" y="1537760"/>
            <a:ext cx="417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蜂巢樹的關鍵詞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rot="5400000" flipH="1">
            <a:off x="1802753" y="2568916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唸咒語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5047976" y="1854089"/>
            <a:ext cx="792088" cy="345311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Autofit/>
          </a:bodyPr>
          <a:lstStyle/>
          <a:p>
            <a:pPr algn="ctr">
              <a:defRPr/>
            </a:pPr>
            <a:r>
              <a:rPr lang="zh-TW" altLang="en-US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嘿咻嘿咻長高高，嘿咻嘿咻發發芽！</a:t>
            </a:r>
            <a:r>
              <a:rPr lang="en-US" altLang="zh-TW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超神奇的種子呀，快快長高吧－－</a:t>
            </a:r>
            <a:endParaRPr lang="zh-TW" altLang="en-US" sz="16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 rot="5400000" flipH="1">
            <a:off x="4819831" y="1621928"/>
            <a:ext cx="792088" cy="1927613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埋進土裡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6678" y="5052926"/>
            <a:ext cx="7520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請把這些關鍵詞組合成一段話</a:t>
            </a:r>
            <a:endParaRPr lang="zh-TW" altLang="en-US" sz="44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 rot="5400000" flipH="1">
            <a:off x="2313307" y="3279913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長出蜂巢樹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7247223" y="4201049"/>
            <a:ext cx="1846155" cy="988352"/>
          </a:xfrm>
          <a:prstGeom prst="wedgeEllipseCallout">
            <a:avLst>
              <a:gd name="adj1" fmla="val -57268"/>
              <a:gd name="adj2" fmla="val -30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a typeface="微軟正黑體" panose="020B0604030504040204" pitchFamily="34" charset="-120"/>
              </a:rPr>
              <a:t>蜂巢樹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 rot="5400000" flipH="1">
            <a:off x="5312888" y="3758313"/>
            <a:ext cx="792088" cy="161496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快逃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6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8604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2" grpId="0" animBg="1"/>
      <p:bldP spid="14" grpId="0"/>
      <p:bldP spid="13" grpId="0" animBg="1"/>
      <p:bldP spid="2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3528978" y="1512408"/>
            <a:ext cx="570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誰出現了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rot="5400000" flipH="1">
            <a:off x="2747828" y="2062173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大野狼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5801388" y="1760473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想吃小豬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64375" y="3885938"/>
            <a:ext cx="5519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發生什麼事了？小豬怎麼辦？</a:t>
            </a:r>
            <a:endParaRPr lang="zh-TW" altLang="en-US" sz="32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0657" y="4800866"/>
            <a:ext cx="6955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我預測故事接下來會是</a:t>
            </a:r>
            <a:r>
              <a:rPr lang="en-US" altLang="zh-TW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156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 rot="5400000" flipH="1">
            <a:off x="2510840" y="1905594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雪人樹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5393982" y="1603893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裝成雪人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51787" y="5026675"/>
            <a:ext cx="5929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請說一說小豬的方法是？結果？</a:t>
            </a:r>
            <a:endParaRPr lang="zh-TW" altLang="en-US" sz="32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98233" y="1524861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方法一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 rot="5400000" flipH="1">
            <a:off x="3820654" y="2902230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雪人融化了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995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 rot="5400000" flipH="1">
            <a:off x="2510840" y="1905594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氣球樹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5393982" y="1603893"/>
            <a:ext cx="792088" cy="26196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抓住氣球飄走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51787" y="5026675"/>
            <a:ext cx="5929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請說一說小豬的方法是？結果？</a:t>
            </a:r>
            <a:endParaRPr lang="zh-TW" altLang="en-US" sz="32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98233" y="1524861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方法二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 rot="5400000" flipH="1">
            <a:off x="3820655" y="2369741"/>
            <a:ext cx="792088" cy="365917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 fontScale="85000" lnSpcReduction="10000"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大野狼也抓住一束氣球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8095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 rot="5400000" flipH="1">
            <a:off x="2600666" y="2579523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恐</a:t>
            </a:r>
            <a:r>
              <a:rPr lang="zh-TW" altLang="en-US" sz="3000" dirty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龍</a:t>
            </a: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51787" y="5026675"/>
            <a:ext cx="5929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請說一說小豬的方法是？結果？</a:t>
            </a:r>
            <a:endParaRPr lang="zh-TW" altLang="en-US" sz="32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98233" y="1524861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方法三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 rot="5400000" flipH="1">
            <a:off x="5742628" y="2148349"/>
            <a:ext cx="792088" cy="28785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大野狼逃命去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7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8089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3959" y="1411740"/>
            <a:ext cx="8423786" cy="4859519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  <a:spcBef>
                <a:spcPts val="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閱讀媒材</a:t>
            </a:r>
            <a:r>
              <a:rPr lang="zh-TW" altLang="zh-TW" dirty="0" smtClean="0"/>
              <a:t>：</a:t>
            </a:r>
            <a:r>
              <a:rPr lang="zh-TW" altLang="en-US" dirty="0" smtClean="0"/>
              <a:t>樂於</a:t>
            </a:r>
            <a:r>
              <a:rPr lang="zh-TW" altLang="en-US" dirty="0"/>
              <a:t>接觸繪本</a:t>
            </a:r>
          </a:p>
          <a:p>
            <a:pPr>
              <a:lnSpc>
                <a:spcPts val="4600"/>
              </a:lnSpc>
              <a:spcBef>
                <a:spcPts val="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閱讀活動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marL="971550" lvl="1" indent="-514350">
              <a:lnSpc>
                <a:spcPts val="46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/>
              <a:t>認識繪本</a:t>
            </a:r>
            <a:endParaRPr lang="en-US" altLang="zh-TW" dirty="0"/>
          </a:p>
          <a:p>
            <a:pPr marL="971550" lvl="1" indent="-514350">
              <a:lnSpc>
                <a:spcPts val="46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 smtClean="0"/>
              <a:t>運用預測與圖像策略</a:t>
            </a:r>
            <a:endParaRPr lang="en-US" altLang="zh-TW" dirty="0" smtClean="0"/>
          </a:p>
          <a:p>
            <a:pPr marL="971550" lvl="1" indent="-514350">
              <a:lnSpc>
                <a:spcPts val="46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 smtClean="0"/>
              <a:t>生活領域跨域結合</a:t>
            </a:r>
          </a:p>
          <a:p>
            <a:pPr>
              <a:lnSpc>
                <a:spcPts val="4600"/>
              </a:lnSpc>
              <a:spcBef>
                <a:spcPts val="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閱讀態度</a:t>
            </a:r>
            <a:r>
              <a:rPr lang="zh-TW" altLang="zh-TW" dirty="0" smtClean="0"/>
              <a:t>：</a:t>
            </a:r>
            <a:r>
              <a:rPr lang="zh-TW" altLang="en-US" dirty="0" smtClean="0"/>
              <a:t>能</a:t>
            </a:r>
            <a:r>
              <a:rPr lang="zh-TW" altLang="en-US" dirty="0"/>
              <a:t>喜愛</a:t>
            </a:r>
            <a:r>
              <a:rPr lang="zh-TW" altLang="en-US" dirty="0" smtClean="0"/>
              <a:t>閱讀繪本，</a:t>
            </a:r>
            <a:r>
              <a:rPr lang="zh-TW" altLang="en-US" dirty="0"/>
              <a:t>並樂於和家人分享。</a:t>
            </a:r>
          </a:p>
        </p:txBody>
      </p:sp>
      <p:sp>
        <p:nvSpPr>
          <p:cNvPr id="5" name="標題 7"/>
          <p:cNvSpPr>
            <a:spLocks noGrp="1"/>
          </p:cNvSpPr>
          <p:nvPr>
            <p:ph type="title"/>
          </p:nvPr>
        </p:nvSpPr>
        <p:spPr>
          <a:xfrm>
            <a:off x="3485584" y="0"/>
            <a:ext cx="3916794" cy="1325563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教學目標</a:t>
            </a:r>
          </a:p>
        </p:txBody>
      </p:sp>
    </p:spTree>
    <p:extLst>
      <p:ext uri="{BB962C8B-B14F-4D97-AF65-F5344CB8AC3E}">
        <p14:creationId xmlns:p14="http://schemas.microsoft.com/office/powerpoint/2010/main" val="7213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3121572" y="2653145"/>
            <a:ext cx="570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小豬覺得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 rot="5400000" flipH="1">
            <a:off x="2069037" y="2649415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 fontScale="92500"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超神奇種子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2069037" y="3558578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普通種子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3427" y="5257902"/>
            <a:ext cx="7160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這是小豬的想法，那你呢</a:t>
            </a:r>
            <a:r>
              <a:rPr lang="en-US" altLang="zh-TW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你的想法是</a:t>
            </a:r>
            <a:r>
              <a:rPr lang="en-US" altLang="zh-TW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0466" y="1524861"/>
            <a:ext cx="81868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回想故事內容，故事最後是</a:t>
            </a:r>
            <a:r>
              <a:rPr lang="en-US" altLang="zh-TW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 rot="5400000" flipH="1">
            <a:off x="4370803" y="2678106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太神奇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 rot="5400000" flipH="1">
            <a:off x="6584137" y="2678106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 fontScale="92500"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太令人驚訝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 rot="5400000" flipH="1">
            <a:off x="4370803" y="3590549"/>
            <a:ext cx="792088" cy="20162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比較好</a:t>
            </a: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7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關鍵說清楚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0263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9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72853"/>
              </p:ext>
            </p:extLst>
          </p:nvPr>
        </p:nvGraphicFramePr>
        <p:xfrm>
          <a:off x="205595" y="1602462"/>
          <a:ext cx="8712200" cy="4323360"/>
        </p:xfrm>
        <a:graphic>
          <a:graphicData uri="http://schemas.openxmlformats.org/drawingml/2006/table">
            <a:tbl>
              <a:tblPr firstRow="1" bandRow="1"/>
              <a:tblGrid>
                <a:gridCol w="1742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2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2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24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41120">
                <a:tc rowSpan="2">
                  <a:txBody>
                    <a:bodyPr/>
                    <a:lstStyle/>
                    <a:p>
                      <a:pPr algn="ctr"/>
                      <a:endParaRPr lang="zh-TW" altLang="en-US" sz="1800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ea typeface="微軟正黑體" panose="020B0604030504040204" pitchFamily="34" charset="-120"/>
                        </a:rPr>
                        <a:t>故事高潮</a:t>
                      </a:r>
                      <a:endParaRPr lang="zh-TW" altLang="en-US" sz="1800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zh-TW" altLang="en-US" sz="1800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1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ea typeface="微軟正黑體" panose="020B0604030504040204" pitchFamily="34" charset="-120"/>
                        </a:rPr>
                        <a:t>問題出現</a:t>
                      </a:r>
                      <a:endParaRPr lang="zh-TW" altLang="en-US" sz="1800" b="0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ea typeface="微軟正黑體" panose="020B0604030504040204" pitchFamily="34" charset="-120"/>
                        </a:rPr>
                        <a:t>解決方法</a:t>
                      </a:r>
                      <a:endParaRPr lang="zh-TW" altLang="en-US" sz="2000" b="1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1120">
                <a:tc gridSpan="3"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ea typeface="微軟正黑體" panose="020B0604030504040204" pitchFamily="34" charset="-120"/>
                        </a:rPr>
                        <a:t>故事背景</a:t>
                      </a:r>
                      <a:endParaRPr lang="zh-TW" altLang="en-US" sz="2000" b="1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R w="12700" cmpd="sng">
                      <a:noFill/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ea typeface="微軟正黑體" panose="020B0604030504040204" pitchFamily="34" charset="-120"/>
                        </a:rPr>
                        <a:t>結果如何？</a:t>
                      </a:r>
                      <a:endParaRPr lang="zh-TW" altLang="en-US" sz="2000" b="1" dirty="0">
                        <a:ea typeface="微軟正黑體" panose="020B0604030504040204" pitchFamily="34" charset="-120"/>
                      </a:endParaRPr>
                    </a:p>
                  </a:txBody>
                  <a:tcPr marL="91443" marR="91443" marT="45712" marB="457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圓角矩形 18"/>
          <p:cNvSpPr/>
          <p:nvPr/>
        </p:nvSpPr>
        <p:spPr>
          <a:xfrm rot="5400000" flipH="1">
            <a:off x="7286077" y="4290653"/>
            <a:ext cx="793504" cy="2147596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Autofit/>
          </a:bodyPr>
          <a:lstStyle/>
          <a:p>
            <a:pPr>
              <a:lnSpc>
                <a:spcPts val="1600"/>
              </a:lnSpc>
              <a:defRPr/>
            </a:pPr>
            <a:r>
              <a:rPr lang="zh-TW" altLang="en-US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大野狼逃命去</a:t>
            </a:r>
            <a:r>
              <a:rPr lang="en-US" altLang="zh-TW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小豬的想法</a:t>
            </a:r>
            <a:endParaRPr lang="zh-TW" altLang="en-US" sz="2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 rot="5400000" flipH="1">
            <a:off x="1116665" y="4355631"/>
            <a:ext cx="792088" cy="2016224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Autofit/>
          </a:bodyPr>
          <a:lstStyle/>
          <a:p>
            <a:pPr>
              <a:defRPr/>
            </a:pPr>
            <a:r>
              <a:rPr lang="zh-TW" altLang="en-US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en-US" altLang="zh-TW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狸貓老闆介紹種子</a:t>
            </a:r>
            <a:endParaRPr lang="zh-TW" altLang="en-US" i="0" dirty="0">
              <a:ln w="18000">
                <a:noFill/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圓角矩形 17"/>
          <p:cNvSpPr/>
          <p:nvPr/>
        </p:nvSpPr>
        <p:spPr>
          <a:xfrm rot="5400000" flipH="1">
            <a:off x="2607492" y="2896677"/>
            <a:ext cx="792088" cy="1887551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 fontScale="70000" lnSpcReduction="20000"/>
          </a:bodyPr>
          <a:lstStyle/>
          <a:p>
            <a:pPr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en-US" altLang="zh-TW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大野狼出現</a:t>
            </a:r>
            <a:endParaRPr lang="zh-TW" altLang="en-US" sz="3000" i="0" dirty="0">
              <a:ln w="18000">
                <a:noFill/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71200" y="1303334"/>
            <a:ext cx="36728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你能看著故事梯，</a:t>
            </a:r>
            <a:endParaRPr lang="en-US" altLang="zh-TW" sz="3200" b="1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把故事再說一次嗎</a:t>
            </a:r>
            <a:r>
              <a:rPr lang="en-US" altLang="zh-TW" sz="32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b="1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5400000" flipH="1">
            <a:off x="4154577" y="1526256"/>
            <a:ext cx="792088" cy="1708592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 fontScale="55000" lnSpcReduction="20000"/>
          </a:bodyPr>
          <a:lstStyle/>
          <a:p>
            <a:pPr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en-US" altLang="zh-TW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大野狼要吃小豬</a:t>
            </a:r>
            <a:endParaRPr lang="zh-TW" altLang="en-US" sz="3000" i="0" dirty="0">
              <a:ln w="18000">
                <a:noFill/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 rot="5400000" flipH="1">
            <a:off x="5929452" y="2986156"/>
            <a:ext cx="792088" cy="1708592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normAutofit fontScale="70000" lnSpcReduction="20000"/>
          </a:bodyPr>
          <a:lstStyle/>
          <a:p>
            <a:pPr>
              <a:defRPr/>
            </a:pP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en-US" altLang="zh-TW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i="0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小豬的方法</a:t>
            </a:r>
            <a:endParaRPr lang="zh-TW" altLang="en-US" sz="3000" i="0" dirty="0">
              <a:ln w="18000">
                <a:noFill/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endParaRPr lang="zh-TW" altLang="en-US" sz="3000" b="1" i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3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故事梯重述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255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8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580" y="2673722"/>
            <a:ext cx="9046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回家依照故事梯，</a:t>
            </a:r>
            <a:endParaRPr lang="en-US" altLang="zh-TW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把好聽的故事說給家人聽聽吧</a:t>
            </a:r>
            <a:r>
              <a:rPr lang="en-US" altLang="zh-TW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7"/>
          <p:cNvSpPr txBox="1">
            <a:spLocks/>
          </p:cNvSpPr>
          <p:nvPr/>
        </p:nvSpPr>
        <p:spPr>
          <a:xfrm>
            <a:off x="1728353" y="375598"/>
            <a:ext cx="724435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活動三：超神奇種子鋪</a:t>
            </a:r>
            <a:r>
              <a:rPr lang="en-US" altLang="zh-TW" sz="2600" dirty="0" smtClean="0">
                <a:solidFill>
                  <a:srgbClr val="7030A0"/>
                </a:solidFill>
              </a:rPr>
              <a:t>(</a:t>
            </a:r>
            <a:r>
              <a:rPr lang="zh-TW" altLang="en-US" sz="2600" dirty="0" smtClean="0">
                <a:solidFill>
                  <a:srgbClr val="7030A0"/>
                </a:solidFill>
              </a:rPr>
              <a:t>故事梯重述</a:t>
            </a:r>
            <a:r>
              <a:rPr lang="en-US" altLang="zh-TW" sz="26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135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3593108" y="3319015"/>
            <a:ext cx="1630483" cy="88127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b="9775"/>
          <a:stretch/>
        </p:blipFill>
        <p:spPr>
          <a:xfrm rot="20425057">
            <a:off x="3469335" y="2683539"/>
            <a:ext cx="2021753" cy="195022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143846" y="1387827"/>
            <a:ext cx="652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看完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神奇種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，猜猜看，種子鋪裡還有賣什麼樣的種子呢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 rot="20373279">
            <a:off x="1179097" y="2971410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 rot="188129">
            <a:off x="4330516" y="4859084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果實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 rot="21262632">
            <a:off x="1517896" y="4859083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形狀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 rot="632590">
            <a:off x="6338545" y="4162432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味道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88470" y="2395685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標題 7"/>
          <p:cNvSpPr txBox="1">
            <a:spLocks/>
          </p:cNvSpPr>
          <p:nvPr/>
        </p:nvSpPr>
        <p:spPr>
          <a:xfrm>
            <a:off x="1728354" y="375598"/>
            <a:ext cx="731605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300" dirty="0" smtClean="0">
                <a:solidFill>
                  <a:srgbClr val="7030A0"/>
                </a:solidFill>
              </a:rPr>
              <a:t>活動四：製作種子商品卡</a:t>
            </a:r>
            <a:r>
              <a:rPr lang="en-US" altLang="zh-TW" sz="1900" dirty="0" smtClean="0">
                <a:solidFill>
                  <a:srgbClr val="7030A0"/>
                </a:solidFill>
              </a:rPr>
              <a:t>(</a:t>
            </a:r>
            <a:r>
              <a:rPr lang="zh-TW" altLang="en-US" sz="1900" dirty="0" smtClean="0">
                <a:solidFill>
                  <a:srgbClr val="7030A0"/>
                </a:solidFill>
              </a:rPr>
              <a:t>新創意想想看</a:t>
            </a:r>
            <a:r>
              <a:rPr lang="en-US" altLang="zh-TW" sz="19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8662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143846" y="1387827"/>
            <a:ext cx="652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請完成你的種子商品卡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143846" y="2078586"/>
            <a:ext cx="7293984" cy="4101220"/>
            <a:chOff x="1143846" y="2078586"/>
            <a:chExt cx="7293984" cy="4101220"/>
          </a:xfrm>
        </p:grpSpPr>
        <p:grpSp>
          <p:nvGrpSpPr>
            <p:cNvPr id="15" name="群組 14"/>
            <p:cNvGrpSpPr/>
            <p:nvPr/>
          </p:nvGrpSpPr>
          <p:grpSpPr>
            <a:xfrm>
              <a:off x="1143846" y="2078586"/>
              <a:ext cx="7293984" cy="4101220"/>
              <a:chOff x="1143846" y="2100404"/>
              <a:chExt cx="7293984" cy="4101220"/>
            </a:xfrm>
          </p:grpSpPr>
          <p:sp>
            <p:nvSpPr>
              <p:cNvPr id="2" name="圓角矩形 1"/>
              <p:cNvSpPr/>
              <p:nvPr/>
            </p:nvSpPr>
            <p:spPr>
              <a:xfrm>
                <a:off x="1143846" y="2100404"/>
                <a:ext cx="7293984" cy="4101220"/>
              </a:xfrm>
              <a:prstGeom prst="roundRect">
                <a:avLst>
                  <a:gd name="adj" fmla="val 9382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7" name="直線接點 6"/>
              <p:cNvCxnSpPr/>
              <p:nvPr/>
            </p:nvCxnSpPr>
            <p:spPr>
              <a:xfrm>
                <a:off x="1143846" y="4413565"/>
                <a:ext cx="7293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H="1">
                <a:off x="3938257" y="2100404"/>
                <a:ext cx="18107" cy="41012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1143846" y="2738674"/>
                <a:ext cx="7293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字方塊 17"/>
            <p:cNvSpPr txBox="1"/>
            <p:nvPr/>
          </p:nvSpPr>
          <p:spPr>
            <a:xfrm>
              <a:off x="1202224" y="224202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anose="020B0604030504040204" pitchFamily="34" charset="-120"/>
                </a:rPr>
                <a:t>種子名稱</a:t>
              </a:r>
              <a:r>
                <a:rPr lang="zh-TW" altLang="en-US" dirty="0">
                  <a:ea typeface="微軟正黑體" panose="020B0604030504040204" pitchFamily="34" charset="-120"/>
                </a:rPr>
                <a:t>：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041631" y="224202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anose="020B0604030504040204" pitchFamily="34" charset="-120"/>
                </a:rPr>
                <a:t>介紹：</a:t>
              </a:r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202224" y="279462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anose="020B0604030504040204" pitchFamily="34" charset="-120"/>
                </a:rPr>
                <a:t>請畫出種</a:t>
              </a:r>
              <a:r>
                <a:rPr lang="zh-TW" altLang="en-US" dirty="0">
                  <a:ea typeface="微軟正黑體" panose="020B0604030504040204" pitchFamily="34" charset="-120"/>
                </a:rPr>
                <a:t>子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202224" y="446788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anose="020B0604030504040204" pitchFamily="34" charset="-120"/>
                </a:rPr>
                <a:t>請畫出果實</a:t>
              </a:r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014741" y="27747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anose="020B0604030504040204" pitchFamily="34" charset="-120"/>
                </a:rPr>
                <a:t>種子樣子</a:t>
              </a:r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990073" y="446788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anose="020B0604030504040204" pitchFamily="34" charset="-120"/>
                </a:rPr>
                <a:t>果實樣子及功用</a:t>
              </a:r>
              <a:endParaRPr lang="zh-TW" altLang="en-US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標題 7"/>
          <p:cNvSpPr txBox="1">
            <a:spLocks/>
          </p:cNvSpPr>
          <p:nvPr/>
        </p:nvSpPr>
        <p:spPr>
          <a:xfrm>
            <a:off x="1728354" y="375598"/>
            <a:ext cx="7316058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300" dirty="0" smtClean="0">
                <a:solidFill>
                  <a:srgbClr val="7030A0"/>
                </a:solidFill>
              </a:rPr>
              <a:t>活動四：製作種子商品卡</a:t>
            </a:r>
            <a:r>
              <a:rPr lang="en-US" altLang="zh-TW" sz="1900" dirty="0" smtClean="0">
                <a:solidFill>
                  <a:srgbClr val="7030A0"/>
                </a:solidFill>
              </a:rPr>
              <a:t>(</a:t>
            </a:r>
            <a:r>
              <a:rPr lang="zh-TW" altLang="en-US" sz="1900" dirty="0" smtClean="0">
                <a:solidFill>
                  <a:srgbClr val="7030A0"/>
                </a:solidFill>
              </a:rPr>
              <a:t>商品卡寫寫畫</a:t>
            </a:r>
            <a:r>
              <a:rPr lang="en-US" altLang="zh-TW" sz="1900" dirty="0" smtClean="0">
                <a:solidFill>
                  <a:srgbClr val="7030A0"/>
                </a:solidFill>
              </a:rPr>
              <a:t>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209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 txBox="1">
            <a:spLocks/>
          </p:cNvSpPr>
          <p:nvPr/>
        </p:nvSpPr>
        <p:spPr>
          <a:xfrm>
            <a:off x="1728354" y="375598"/>
            <a:ext cx="6795536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活動五：一起到圖書館看繪本</a:t>
            </a:r>
            <a:endParaRPr lang="en-US" altLang="zh-TW" sz="4000" dirty="0" smtClean="0">
              <a:solidFill>
                <a:srgbClr val="7030A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2958" y="2951987"/>
            <a:ext cx="6957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知道圖書館有許多好看的繪本嗎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25" name="矩形 24"/>
          <p:cNvSpPr/>
          <p:nvPr/>
        </p:nvSpPr>
        <p:spPr>
          <a:xfrm>
            <a:off x="1463204" y="4128937"/>
            <a:ext cx="6957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讓我們一起到圖書館看繪本吧！</a:t>
            </a:r>
            <a:endParaRPr lang="zh-TW" altLang="en-US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56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 txBox="1">
            <a:spLocks/>
          </p:cNvSpPr>
          <p:nvPr/>
        </p:nvSpPr>
        <p:spPr>
          <a:xfrm>
            <a:off x="1728353" y="375598"/>
            <a:ext cx="711812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延伸閱讀：超神奇系列書</a:t>
            </a:r>
            <a:r>
              <a:rPr lang="en-US" altLang="zh-TW" sz="4000" dirty="0" err="1" smtClean="0">
                <a:solidFill>
                  <a:srgbClr val="7030A0"/>
                </a:solidFill>
              </a:rPr>
              <a:t>vs</a:t>
            </a:r>
            <a:r>
              <a:rPr lang="zh-TW" altLang="en-US" sz="4000" dirty="0" smtClean="0">
                <a:solidFill>
                  <a:srgbClr val="7030A0"/>
                </a:solidFill>
              </a:rPr>
              <a:t>超神奇作家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43846" y="1387827"/>
            <a:ext cx="652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神奇種子鋪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好看嗎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圖書館裡還有許多「超神奇」的好書喔！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è¶ç¥å¥é¨åé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34" y="2563692"/>
            <a:ext cx="1891354" cy="18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è¶ç¥å¥ç³æéª(äºç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22" y="2408447"/>
            <a:ext cx="2037453" cy="20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è¶ç¥å¥çè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t="7582" r="12881" b="9141"/>
          <a:stretch/>
        </p:blipFill>
        <p:spPr bwMode="auto">
          <a:xfrm>
            <a:off x="6980222" y="4363920"/>
            <a:ext cx="1737974" cy="19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è¶ç¥å¥æ´é«®ç²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9919" r="11448" b="10295"/>
          <a:stretch/>
        </p:blipFill>
        <p:spPr bwMode="auto">
          <a:xfrm>
            <a:off x="4074059" y="4455046"/>
            <a:ext cx="1747319" cy="18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è¶ç¥å¥è ç­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" b="1861"/>
          <a:stretch/>
        </p:blipFill>
        <p:spPr bwMode="auto">
          <a:xfrm>
            <a:off x="558635" y="4363920"/>
            <a:ext cx="1876748" cy="19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 txBox="1">
            <a:spLocks/>
          </p:cNvSpPr>
          <p:nvPr/>
        </p:nvSpPr>
        <p:spPr>
          <a:xfrm>
            <a:off x="1728353" y="375598"/>
            <a:ext cx="711812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延伸閱讀：超神奇系列書</a:t>
            </a:r>
            <a:r>
              <a:rPr lang="en-US" altLang="zh-TW" sz="4000" dirty="0" err="1" smtClean="0">
                <a:solidFill>
                  <a:srgbClr val="7030A0"/>
                </a:solidFill>
              </a:rPr>
              <a:t>vs</a:t>
            </a:r>
            <a:r>
              <a:rPr lang="zh-TW" altLang="en-US" sz="4000" dirty="0" smtClean="0">
                <a:solidFill>
                  <a:srgbClr val="7030A0"/>
                </a:solidFill>
              </a:rPr>
              <a:t>超神奇作家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397420" y="1416944"/>
            <a:ext cx="652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你知道創造出這麼有趣的繪本的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超神奇作家是誰嗎？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440" y="4610221"/>
            <a:ext cx="8392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說說看，你還看過他的那些作品</a:t>
            </a:r>
            <a:r>
              <a:rPr lang="en-US" altLang="zh-TW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你可以在圖書館裡找出他的書嗎？</a:t>
            </a:r>
            <a:endParaRPr lang="en-US" altLang="zh-TW" sz="3200" b="1" dirty="0" smtClean="0">
              <a:ln w="1270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請找一本宮西達也的作品，回家與家人分享</a:t>
            </a:r>
            <a:r>
              <a:rPr lang="zh-TW" altLang="en-US" sz="3200" b="1" dirty="0"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84590" y="243457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宮西達也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506" name="Picture 2" descr="http://www.ehonnavi.net/img_author/tatsuya_miyani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38" y="2146880"/>
            <a:ext cx="1772814" cy="23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13506" y="3660896"/>
            <a:ext cx="4517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222222"/>
                </a:solidFill>
                <a:latin typeface="Arial" panose="020B0604020202020204" pitchFamily="34" charset="0"/>
              </a:rPr>
              <a:t>1956</a:t>
            </a:r>
            <a:r>
              <a:rPr lang="zh-CN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年</a:t>
            </a:r>
            <a:r>
              <a:rPr lang="zh-TW" altLang="en-US" dirty="0" smtClean="0">
                <a:solidFill>
                  <a:srgbClr val="22222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出生，</a:t>
            </a:r>
            <a:r>
              <a:rPr lang="zh-CN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日本</a:t>
            </a:r>
            <a:r>
              <a:rPr lang="zh-TW" altLang="en-US" dirty="0" smtClean="0">
                <a:solidFill>
                  <a:srgbClr val="22222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繪</a:t>
            </a:r>
            <a:r>
              <a:rPr lang="zh-CN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本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作家</a:t>
            </a:r>
            <a:r>
              <a:rPr lang="zh-CN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。</a:t>
            </a:r>
            <a:r>
              <a:rPr lang="en-US" altLang="zh-CN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zh-TW" altLang="en-US" dirty="0" smtClean="0">
                <a:solidFill>
                  <a:srgbClr val="22222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作品具有趣味性，貼近孩子生活。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3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87342" y="1283159"/>
            <a:ext cx="5985741" cy="74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找一找，看一看，想一想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/>
          </a:blip>
          <a:srcRect b="9775"/>
          <a:stretch/>
        </p:blipFill>
        <p:spPr>
          <a:xfrm>
            <a:off x="314617" y="1407598"/>
            <a:ext cx="2021753" cy="19502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435" y="3431825"/>
            <a:ext cx="252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繪本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裝訂通常是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b="9775"/>
          <a:stretch/>
        </p:blipFill>
        <p:spPr>
          <a:xfrm>
            <a:off x="2540130" y="2377826"/>
            <a:ext cx="2021753" cy="19502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b="9775"/>
          <a:stretch/>
        </p:blipFill>
        <p:spPr>
          <a:xfrm>
            <a:off x="4708201" y="3155965"/>
            <a:ext cx="2021753" cy="195022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209616" y="4385932"/>
            <a:ext cx="225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本書裡面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dirty="0"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715742" y="3721194"/>
            <a:ext cx="2604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繪本書是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>
            <a:extLst/>
          </a:blip>
          <a:srcRect b="9775"/>
          <a:stretch/>
        </p:blipFill>
        <p:spPr>
          <a:xfrm>
            <a:off x="7044443" y="1746856"/>
            <a:ext cx="2021753" cy="1950224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4490229" y="5106189"/>
            <a:ext cx="2523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本書裡面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dirty="0">
              <a:ea typeface="微軟正黑體" panose="020B0604030504040204" pitchFamily="34" charset="-120"/>
            </a:endParaRPr>
          </a:p>
        </p:txBody>
      </p:sp>
      <p:sp>
        <p:nvSpPr>
          <p:cNvPr id="18" name="標題 7"/>
          <p:cNvSpPr txBox="1">
            <a:spLocks/>
          </p:cNvSpPr>
          <p:nvPr/>
        </p:nvSpPr>
        <p:spPr>
          <a:xfrm>
            <a:off x="1728353" y="375598"/>
            <a:ext cx="7163399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活動五：一起到圖書館看繪本</a:t>
            </a:r>
            <a:endParaRPr lang="en-US" altLang="zh-TW" sz="4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87342" y="2056330"/>
            <a:ext cx="5985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繪本書真好看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快點去，借來看！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帶回家，親子看！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繪本書真好看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7"/>
          <p:cNvSpPr txBox="1">
            <a:spLocks/>
          </p:cNvSpPr>
          <p:nvPr/>
        </p:nvSpPr>
        <p:spPr>
          <a:xfrm>
            <a:off x="1728353" y="375598"/>
            <a:ext cx="6890130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活動五：一起到圖書館看繪本</a:t>
            </a:r>
            <a:endParaRPr lang="en-US" altLang="zh-TW" sz="4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8113" y="1638076"/>
            <a:ext cx="6996631" cy="485951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/>
              <a:t>學習圖像和預測策略，增進對文本的理解與故事內容的重述。</a:t>
            </a:r>
            <a:endParaRPr lang="en-US" altLang="zh-TW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/>
              <a:t>學習推論和故事結構策略，找出句子和段落間的因果關係，增進理解文本內容的技巧</a:t>
            </a:r>
            <a:r>
              <a:rPr lang="zh-TW" altLang="en-US" sz="3200" dirty="0"/>
              <a:t>。</a:t>
            </a:r>
          </a:p>
        </p:txBody>
      </p:sp>
      <p:sp>
        <p:nvSpPr>
          <p:cNvPr id="5" name="標題 7"/>
          <p:cNvSpPr>
            <a:spLocks noGrp="1"/>
          </p:cNvSpPr>
          <p:nvPr>
            <p:ph type="title"/>
          </p:nvPr>
        </p:nvSpPr>
        <p:spPr>
          <a:xfrm>
            <a:off x="3449370" y="0"/>
            <a:ext cx="3953008" cy="132556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學習目標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546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 txBox="1">
            <a:spLocks/>
          </p:cNvSpPr>
          <p:nvPr/>
        </p:nvSpPr>
        <p:spPr>
          <a:xfrm>
            <a:off x="3639494" y="203275"/>
            <a:ext cx="4579702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7030A0"/>
                </a:solidFill>
              </a:rPr>
              <a:t>教學</a:t>
            </a:r>
            <a:r>
              <a:rPr lang="zh-TW" altLang="en-US" sz="4000" dirty="0" smtClean="0">
                <a:solidFill>
                  <a:srgbClr val="7030A0"/>
                </a:solidFill>
              </a:rPr>
              <a:t>流程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25419419"/>
              </p:ext>
            </p:extLst>
          </p:nvPr>
        </p:nvGraphicFramePr>
        <p:xfrm>
          <a:off x="144855" y="1406053"/>
          <a:ext cx="8845236" cy="490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8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9AF5CF-CE66-45AD-A772-7BF778E51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49AF5CF-CE66-45AD-A772-7BF778E51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48E9DB-87D6-4E55-ADBE-60C0EECCE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4048E9DB-87D6-4E55-ADBE-60C0EECCE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C08B55-579A-4F85-8B5F-FE15E0D66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3C08B55-579A-4F85-8B5F-FE15E0D66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F497B4-DE6C-4842-98C7-4CCCE11BF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FF497B4-DE6C-4842-98C7-4CCCE11BF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950D7-F058-4052-B502-A034E146C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3B950D7-F058-4052-B502-A034E146C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24703-135C-48C2-8622-3B2B42674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7924703-135C-48C2-8622-3B2B42674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4E802-3198-43E1-918A-9293542CB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6784E802-3198-43E1-918A-9293542CB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377251-9B99-4518-9C55-EFA947463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3377251-9B99-4518-9C55-EFA947463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B6478-6B3C-4930-A06A-F65B41C30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73B6478-6B3C-4930-A06A-F65B41C30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8E12E-AF94-43F8-BD78-B4403D2F5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C58E12E-AF94-43F8-BD78-B4403D2F5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E3DC6D-1606-43FB-9B75-0B45298D3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5E3DC6D-1606-43FB-9B75-0B45298D3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464984-D0DD-4433-AC5B-EBB232DF4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3464984-D0DD-4433-AC5B-EBB232DF4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4E4988-9221-47A3-B419-0D4ED3994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524E4988-9221-47A3-B419-0D4ED3994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A69A4E-FA7F-4167-A3D7-E3F849D1A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7A69A4E-FA7F-4167-A3D7-E3F849D1A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147481-C5CA-4527-A246-120A895C2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64147481-C5CA-4527-A246-120A895C2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1D3FBF-58F4-4D13-88EA-B011C2E26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D1D3FBF-58F4-4D13-88EA-B011C2E26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46578C-C654-42AC-A6BD-777917BB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9B46578C-C654-42AC-A6BD-777917BB4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B2497B-7362-45BB-A258-A8D5A8F8C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2B2497B-7362-45BB-A258-A8D5A8F8C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00797-4750-476A-8A72-C234AA439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F200797-4750-476A-8A72-C234AA439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5F6A82-F26C-4379-8112-4FD355353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945F6A82-F26C-4379-8112-4FD355353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25610-0A0D-4B9C-A32D-AC1121D3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A2525610-0A0D-4B9C-A32D-AC1121D34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50BC54-9EE1-4E4E-9689-9FA19E5D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FE50BC54-9EE1-4E4E-9689-9FA19E5D2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986989-9E3D-48A8-9242-BDC088AD1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2B986989-9E3D-48A8-9242-BDC088AD1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7C8759-C28F-4998-821A-77F64BA77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777C8759-C28F-4998-821A-77F64BA77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00FB93-B50B-4366-90D3-8C33BE147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A600FB93-B50B-4366-90D3-8C33BE147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03D6E-6B13-4E97-912F-906F6F7F6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6A03D6E-6B13-4E97-912F-906F6F7F6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33306-2C29-489B-823D-04E864C0F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0DF33306-2C29-489B-823D-04E864C0F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D34EA-D09B-45FF-802E-34735B2A6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99CD34EA-D09B-45FF-802E-34735B2A6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7F0DBE-F7DB-4BF3-A14D-6C5287319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D57F0DBE-F7DB-4BF3-A14D-6C5287319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0FCD2-C88A-4CB2-A054-ACF3DDC6C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3020FCD2-C88A-4CB2-A054-ACF3DDC6C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D0296-76FA-46FD-A545-F935C3FC2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D42D0296-76FA-46FD-A545-F935C3FC2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4EA354-6E00-444D-8B39-0313D1BF6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804EA354-6E00-444D-8B39-0313D1BF6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活動一：繪本書真好看</a:t>
            </a:r>
            <a:r>
              <a:rPr lang="en-US" altLang="zh-TW" sz="2800" dirty="0" smtClean="0">
                <a:solidFill>
                  <a:srgbClr val="7030A0"/>
                </a:solidFill>
              </a:rPr>
              <a:t>(</a:t>
            </a:r>
            <a:r>
              <a:rPr lang="zh-TW" altLang="en-US" sz="2800" dirty="0" smtClean="0">
                <a:solidFill>
                  <a:srgbClr val="7030A0"/>
                </a:solidFill>
              </a:rPr>
              <a:t>介紹繪本</a:t>
            </a:r>
            <a:r>
              <a:rPr lang="en-US" altLang="zh-TW" sz="2800" dirty="0" smtClean="0">
                <a:solidFill>
                  <a:srgbClr val="7030A0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9775"/>
          <a:stretch/>
        </p:blipFill>
        <p:spPr>
          <a:xfrm>
            <a:off x="1680050" y="1543198"/>
            <a:ext cx="2021753" cy="19502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18496" y="1871427"/>
            <a:ext cx="396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ea typeface="微軟正黑體" panose="020B0604030504040204" pitchFamily="34" charset="-120"/>
              </a:rPr>
              <a:t>什麼是繪本</a:t>
            </a:r>
            <a:r>
              <a:rPr lang="en-US" altLang="zh-TW" sz="5400" dirty="0" smtClean="0">
                <a:ea typeface="微軟正黑體" panose="020B0604030504040204" pitchFamily="34" charset="-120"/>
              </a:rPr>
              <a:t>?</a:t>
            </a:r>
            <a:endParaRPr lang="zh-TW" altLang="en-US" sz="5400" dirty="0"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73244" y="3696371"/>
            <a:ext cx="2308634" cy="2308634"/>
            <a:chOff x="1251426" y="3696371"/>
            <a:chExt cx="2308634" cy="2308634"/>
          </a:xfrm>
        </p:grpSpPr>
        <p:sp>
          <p:nvSpPr>
            <p:cNvPr id="7" name="橢圓 6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428552" y="3696371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8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文</a:t>
              </a:r>
              <a:endParaRPr lang="zh-TW" altLang="en-US" sz="138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846655" y="3687766"/>
            <a:ext cx="2308634" cy="2317239"/>
            <a:chOff x="4724837" y="3687766"/>
            <a:chExt cx="2308634" cy="2317239"/>
          </a:xfrm>
        </p:grpSpPr>
        <p:sp>
          <p:nvSpPr>
            <p:cNvPr id="8" name="橢圓 7"/>
            <p:cNvSpPr/>
            <p:nvPr/>
          </p:nvSpPr>
          <p:spPr>
            <a:xfrm>
              <a:off x="4724837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25183" y="3687766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8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圖</a:t>
              </a:r>
              <a:endParaRPr lang="zh-TW" altLang="en-US" sz="13800" dirty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914147" y="4065858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rPr>
              <a:t>+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15093" y="3122409"/>
            <a:ext cx="203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rPr>
              <a:t>Picture Book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15093" y="392007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rPr>
              <a:t>圖畫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rPr>
              <a:t>書</a:t>
            </a:r>
          </a:p>
        </p:txBody>
      </p:sp>
    </p:spTree>
    <p:extLst>
      <p:ext uri="{BB962C8B-B14F-4D97-AF65-F5344CB8AC3E}">
        <p14:creationId xmlns:p14="http://schemas.microsoft.com/office/powerpoint/2010/main" val="8729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活動一：繪本書真好看</a:t>
            </a:r>
            <a:r>
              <a:rPr lang="en-US" altLang="zh-TW" sz="2800" dirty="0"/>
              <a:t>(</a:t>
            </a:r>
            <a:r>
              <a:rPr lang="zh-TW" altLang="en-US" sz="2800" dirty="0"/>
              <a:t>介紹繪本</a:t>
            </a:r>
            <a:r>
              <a:rPr lang="en-US" altLang="zh-TW" sz="2800" dirty="0"/>
              <a:t>)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373244" y="3696371"/>
            <a:ext cx="2308634" cy="2308634"/>
            <a:chOff x="1251426" y="3696371"/>
            <a:chExt cx="2308634" cy="2308634"/>
          </a:xfrm>
        </p:grpSpPr>
        <p:sp>
          <p:nvSpPr>
            <p:cNvPr id="7" name="橢圓 6"/>
            <p:cNvSpPr/>
            <p:nvPr/>
          </p:nvSpPr>
          <p:spPr>
            <a:xfrm>
              <a:off x="1251426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428552" y="3696371"/>
              <a:ext cx="172355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讀</a:t>
              </a:r>
              <a:endParaRPr lang="en-US" altLang="zh-TW" sz="6000" dirty="0" smtClean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文字</a:t>
              </a:r>
              <a:endParaRPr lang="zh-TW" altLang="en-US" sz="60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46655" y="3687766"/>
            <a:ext cx="2308634" cy="2317239"/>
            <a:chOff x="4724837" y="3687766"/>
            <a:chExt cx="2308634" cy="2317239"/>
          </a:xfrm>
        </p:grpSpPr>
        <p:sp>
          <p:nvSpPr>
            <p:cNvPr id="10" name="橢圓 9"/>
            <p:cNvSpPr/>
            <p:nvPr/>
          </p:nvSpPr>
          <p:spPr>
            <a:xfrm>
              <a:off x="4724837" y="3696371"/>
              <a:ext cx="2308634" cy="2308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925184" y="3687766"/>
              <a:ext cx="172354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讀</a:t>
              </a:r>
              <a:endParaRPr lang="en-US" altLang="zh-TW" sz="6000" dirty="0" smtClean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6000" dirty="0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圖畫</a:t>
              </a:r>
              <a:endParaRPr lang="zh-TW" altLang="en-US" sz="6000" dirty="0">
                <a:solidFill>
                  <a:schemeClr val="bg1"/>
                </a:solidFill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914147" y="4065858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rPr>
              <a:t>+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extLst/>
          </a:blip>
          <a:srcRect b="9775"/>
          <a:stretch/>
        </p:blipFill>
        <p:spPr>
          <a:xfrm>
            <a:off x="1680050" y="1543198"/>
            <a:ext cx="2021753" cy="195022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918496" y="1871427"/>
            <a:ext cx="396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ea typeface="微軟正黑體" panose="020B0604030504040204" pitchFamily="34" charset="-120"/>
              </a:rPr>
              <a:t>如何讀繪本</a:t>
            </a:r>
            <a:r>
              <a:rPr lang="en-US" altLang="zh-TW" sz="5400" dirty="0" smtClean="0"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02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2797</TotalTime>
  <Words>2750</Words>
  <Application>Microsoft Office PowerPoint</Application>
  <PresentationFormat>如螢幕大小 (4:3)</PresentationFormat>
  <Paragraphs>439</Paragraphs>
  <Slides>59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70" baseType="lpstr">
      <vt:lpstr>SimSun</vt:lpstr>
      <vt:lpstr>SimSun</vt:lpstr>
      <vt:lpstr>微軟正黑體</vt:lpstr>
      <vt:lpstr>標楷體</vt:lpstr>
      <vt:lpstr>Arial</vt:lpstr>
      <vt:lpstr>Calibri</vt:lpstr>
      <vt:lpstr>Calibri Light</vt:lpstr>
      <vt:lpstr>Garamond</vt:lpstr>
      <vt:lpstr>Wingdings</vt:lpstr>
      <vt:lpstr>Wingdings 2</vt:lpstr>
      <vt:lpstr>Office 佈景主題</vt:lpstr>
      <vt:lpstr>閱1-1 繪本書真好看</vt:lpstr>
      <vt:lpstr>國小圖書資訊利用教育課程綱要及教案設計小組</vt:lpstr>
      <vt:lpstr>大綱</vt:lpstr>
      <vt:lpstr>教學內容</vt:lpstr>
      <vt:lpstr>教學目標</vt:lpstr>
      <vt:lpstr>學習目標</vt:lpstr>
      <vt:lpstr>PowerPoint 簡報</vt:lpstr>
      <vt:lpstr>活動一：繪本書真好看(介紹繪本)</vt:lpstr>
      <vt:lpstr>活動一：繪本書真好看(介紹繪本)</vt:lpstr>
      <vt:lpstr>活動一：繪本書真好看(介紹繪本)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繪本大獎</vt:lpstr>
      <vt:lpstr>繪本大獎</vt:lpstr>
      <vt:lpstr>PowerPoint 簡報</vt:lpstr>
      <vt:lpstr>活動二：預測好好玩(何謂預測?)</vt:lpstr>
      <vt:lpstr>活動二：預測好好玩(生活中的預測)</vt:lpstr>
      <vt:lpstr>活動二：預測好好玩(生活中的預測)</vt:lpstr>
      <vt:lpstr>活動二：預測好好玩(生活中的預測)</vt:lpstr>
      <vt:lpstr>活動二：預測好好玩(生活中的預測)</vt:lpstr>
      <vt:lpstr>活動二：預測好好玩(生活中的預測)</vt:lpstr>
      <vt:lpstr>活動二：預測好好玩(生活中的預測)</vt:lpstr>
      <vt:lpstr>PowerPoint 簡報</vt:lpstr>
      <vt:lpstr>PowerPoint 簡報</vt:lpstr>
      <vt:lpstr>PowerPoint 簡報</vt:lpstr>
      <vt:lpstr>換你來預測</vt:lpstr>
      <vt:lpstr>換你來預測</vt:lpstr>
      <vt:lpstr>看看書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Maggie Chen</dc:creator>
  <cp:lastModifiedBy>Maggie Chen</cp:lastModifiedBy>
  <cp:revision>217</cp:revision>
  <cp:lastPrinted>2020-03-03T07:38:03Z</cp:lastPrinted>
  <dcterms:created xsi:type="dcterms:W3CDTF">2019-05-02T08:58:38Z</dcterms:created>
  <dcterms:modified xsi:type="dcterms:W3CDTF">2020-03-04T06:01:09Z</dcterms:modified>
</cp:coreProperties>
</file>